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7818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9F41-B3D8-4EE4-8E19-2C73C1C60BA8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D434-544D-4411-9685-7BD216A8B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77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09F41-B3D8-4EE4-8E19-2C73C1C60BA8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FD434-544D-4411-9685-7BD216A8B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54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chemeClr val="tx1"/>
                </a:solidFill>
              </a:rPr>
              <a:t>THINK SEPSIS</a:t>
            </a:r>
            <a:br>
              <a:rPr lang="en-GB" sz="4000" smtClean="0">
                <a:solidFill>
                  <a:schemeClr val="tx1"/>
                </a:solidFill>
              </a:rPr>
            </a:br>
            <a:r>
              <a:rPr lang="en-GB" sz="4000" smtClean="0">
                <a:solidFill>
                  <a:schemeClr val="tx1"/>
                </a:solidFill>
              </a:rPr>
              <a:t>Lessons from the Confidential Enquiries 2009-12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80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/>
              <a:t>Theme:	Incomplete Assessment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90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smtClean="0"/>
              <a:t>Themes Postnatal	</a:t>
            </a:r>
            <a:br>
              <a:rPr lang="en-GB" sz="2800" smtClean="0"/>
            </a:br>
            <a:r>
              <a:rPr lang="en-GB" sz="2800" smtClean="0"/>
              <a:t>Delay in Diagnosis &amp; Incomplete Assessment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1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smtClean="0"/>
              <a:t>Theme:		Immediate treatment 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1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smtClean="0"/>
              <a:t>Theme:		Immediate treatment 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4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Antibiotics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73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Lactate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43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Fluid Resuscitation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01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smtClean="0"/>
              <a:t>Theme:	Assessment &amp; Monitoring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41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smtClean="0"/>
              <a:t>Theme:	 Assessment and Monitoring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86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smtClean="0"/>
              <a:t>Theme: 		Care setting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6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smtClean="0"/>
              <a:t>Classification</a:t>
            </a:r>
            <a:endParaRPr lang="en-GB" sz="4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91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smtClean="0"/>
              <a:t>Theme:		Communication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61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smtClean="0"/>
              <a:t>Theme:		Communication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81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/>
              <a:t>Theme: 		Communication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26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smtClean="0"/>
              <a:t>Theme:		Governance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63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3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Characteristics of Women who Died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7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Characteristics of women who survived septic shock</a:t>
            </a:r>
            <a:br>
              <a:rPr lang="en-US" sz="3600" smtClean="0"/>
            </a:br>
            <a:endParaRPr lang="en-US" sz="1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6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Comparison between women who died and women who survived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8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Themes</a:t>
            </a:r>
            <a:endParaRPr lang="en-US" sz="4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3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/>
              <a:t>Theme:		Delay in Diagnosis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4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smtClean="0"/>
              <a:t>Theme: 	Delay in Diagnosis 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0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/>
              <a:t>Theme: 	Incomplete Assessment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08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On-screen Show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THINK SEPSIS Lessons from the Confidential Enquiries 2009-12</vt:lpstr>
      <vt:lpstr>Classification</vt:lpstr>
      <vt:lpstr>Characteristics of Women who Died</vt:lpstr>
      <vt:lpstr>Characteristics of women who survived septic shock </vt:lpstr>
      <vt:lpstr>Comparison between women who died and women who survived</vt:lpstr>
      <vt:lpstr>Themes</vt:lpstr>
      <vt:lpstr>Theme:  Delay in Diagnosis</vt:lpstr>
      <vt:lpstr>Theme:  Delay in Diagnosis </vt:lpstr>
      <vt:lpstr>Theme:  Incomplete Assessment</vt:lpstr>
      <vt:lpstr>Theme: Incomplete Assessment</vt:lpstr>
      <vt:lpstr>Themes Postnatal  Delay in Diagnosis &amp; Incomplete Assessment</vt:lpstr>
      <vt:lpstr>Theme:  Immediate treatment </vt:lpstr>
      <vt:lpstr>Theme:  Immediate treatment </vt:lpstr>
      <vt:lpstr>Antibiotics</vt:lpstr>
      <vt:lpstr>Lactate</vt:lpstr>
      <vt:lpstr>Fluid Resuscitation</vt:lpstr>
      <vt:lpstr>Theme: Assessment &amp; Monitoring</vt:lpstr>
      <vt:lpstr>Theme:  Assessment and Monitoring</vt:lpstr>
      <vt:lpstr>Theme:   Care setting</vt:lpstr>
      <vt:lpstr>Theme:  Communication</vt:lpstr>
      <vt:lpstr>Theme:  Communication</vt:lpstr>
      <vt:lpstr>Theme:   Communication</vt:lpstr>
      <vt:lpstr>Theme:  Governance</vt:lpstr>
      <vt:lpstr>Summary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SEPSIS Lessons from the Confidential Enquiries 2009-12</dc:title>
  <dc:creator>jkurinczuk</dc:creator>
  <cp:lastModifiedBy>jkurinczuk</cp:lastModifiedBy>
  <cp:revision>1</cp:revision>
  <dcterms:created xsi:type="dcterms:W3CDTF">2015-06-26T14:16:38Z</dcterms:created>
  <dcterms:modified xsi:type="dcterms:W3CDTF">2015-06-26T14:16:38Z</dcterms:modified>
</cp:coreProperties>
</file>