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1C54-4940-411B-9CB9-2B0D8B1FEF9E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F79B-893B-40C5-B9C5-AAE68E5A4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95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A1C54-4940-411B-9CB9-2B0D8B1FEF9E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1F79B-893B-40C5-B9C5-AAE68E5A4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19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3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smtClean="0"/>
              <a:t>Vignette: The impact of a non-multidisciplinary review group on local review quality</a:t>
            </a: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0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3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8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smtClean="0"/>
              <a:t>Vignette: The importance of listening and responding to parents’ questions and concerns about care</a:t>
            </a: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9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8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6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 of findings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Recommendation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3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Recommendation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7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Reviews of baby deaths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9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Reviews of baby deaths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9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Reviews of baby deaths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2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findings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Parent engagement in the local review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9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Quality of the reviews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5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Multidisciplinary review groups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2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Multidisciplinary review groups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9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Widescreen</PresentationFormat>
  <Paragraphs>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Reviews of baby deaths</vt:lpstr>
      <vt:lpstr>Reviews of baby deaths</vt:lpstr>
      <vt:lpstr>Reviews of baby deaths</vt:lpstr>
      <vt:lpstr>Key findings</vt:lpstr>
      <vt:lpstr>Parent engagement in the local review</vt:lpstr>
      <vt:lpstr>Quality of the reviews</vt:lpstr>
      <vt:lpstr>Multidisciplinary review groups</vt:lpstr>
      <vt:lpstr>Multidisciplinary review groups</vt:lpstr>
      <vt:lpstr>Vignette: The impact of a non-multidisciplinary review group on local review quality</vt:lpstr>
      <vt:lpstr>PowerPoint Presentation</vt:lpstr>
      <vt:lpstr>PowerPoint Presentation</vt:lpstr>
      <vt:lpstr>Vignette: The importance of listening and responding to parents’ questions and concerns about care</vt:lpstr>
      <vt:lpstr>PowerPoint Presentation</vt:lpstr>
      <vt:lpstr>PowerPoint Presentation</vt:lpstr>
      <vt:lpstr>Summary of findings</vt:lpstr>
      <vt:lpstr>Recommendation</vt:lpstr>
      <vt:lpstr>Recommendation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De Blanger</dc:creator>
  <cp:lastModifiedBy>Kate De Blanger</cp:lastModifiedBy>
  <cp:revision>1</cp:revision>
  <dcterms:created xsi:type="dcterms:W3CDTF">2023-12-18T12:11:26Z</dcterms:created>
  <dcterms:modified xsi:type="dcterms:W3CDTF">2023-12-18T12:11:26Z</dcterms:modified>
</cp:coreProperties>
</file>