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9E8F-CF91-45D9-AF22-1EC3891AC9FB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D1B7-8420-4A19-BAAD-FB377F44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02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79E8F-CF91-45D9-AF22-1EC3891AC9FB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4D1B7-8420-4A19-BAAD-FB377F4441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9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7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8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5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02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84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Ethnic inequalities over time: 2016 to 2021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9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Deprivation inequalities over time: 2016 to 2021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2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6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MBRRACE-UK Perinatal</a:t>
            </a:r>
            <a:r>
              <a:rPr lang="en-GB" smtClean="0"/>
              <a:t> mortality</a:t>
            </a:r>
            <a:endParaRPr lang="en-US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9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Perinatal mortality rates in 2019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02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smtClean="0">
                <a:solidFill>
                  <a:srgbClr val="781D7E"/>
                </a:solidFill>
              </a:rPr>
              <a:t>Effect of</a:t>
            </a:r>
            <a:br>
              <a:rPr lang="en-GB" sz="4000" b="1" smtClean="0">
                <a:solidFill>
                  <a:srgbClr val="781D7E"/>
                </a:solidFill>
              </a:rPr>
            </a:br>
            <a:r>
              <a:rPr lang="en-GB" sz="4000" b="1" smtClean="0">
                <a:solidFill>
                  <a:srgbClr val="781D7E"/>
                </a:solidFill>
              </a:rPr>
              <a:t>ethnicity on</a:t>
            </a:r>
            <a:br>
              <a:rPr lang="en-GB" sz="4000" b="1" smtClean="0">
                <a:solidFill>
                  <a:srgbClr val="781D7E"/>
                </a:solidFill>
              </a:rPr>
            </a:br>
            <a:r>
              <a:rPr lang="en-GB" sz="4000" b="1" smtClean="0">
                <a:solidFill>
                  <a:srgbClr val="781D7E"/>
                </a:solidFill>
              </a:rPr>
              <a:t>perinatal mortality</a:t>
            </a:r>
            <a:r>
              <a:rPr lang="en-GB" b="1" smtClean="0">
                <a:solidFill>
                  <a:srgbClr val="781D7E"/>
                </a:solidFill>
              </a:rPr>
              <a:t/>
            </a:r>
            <a:br>
              <a:rPr lang="en-GB" b="1" smtClean="0">
                <a:solidFill>
                  <a:srgbClr val="781D7E"/>
                </a:solidFill>
              </a:rPr>
            </a:b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0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8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smtClean="0"/>
              <a:t>Combined impact of Ethnicity and Deprivation</a:t>
            </a:r>
            <a:r>
              <a:rPr lang="en-GB" sz="4000" b="1" smtClean="0"/>
              <a:t/>
            </a:r>
            <a:br>
              <a:rPr lang="en-GB" sz="4000" b="1" smtClean="0"/>
            </a:br>
            <a:endParaRPr lang="en-GB" sz="4000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7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Widescreen</PresentationFormat>
  <Paragraphs>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MBRRACE-UK Perinatal mortality</vt:lpstr>
      <vt:lpstr>Perinatal mortality rates in 2019</vt:lpstr>
      <vt:lpstr>Effect of ethnicity on perinatal mortality </vt:lpstr>
      <vt:lpstr>PowerPoint Presentation</vt:lpstr>
      <vt:lpstr>Combined impact of Ethnicity and Deprivation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Ethnic inequalities over time: 2016 to 2021</vt:lpstr>
      <vt:lpstr>Deprivation inequalities over time: 2016 to 2021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De Blanger</dc:creator>
  <cp:lastModifiedBy>Kate De Blanger</cp:lastModifiedBy>
  <cp:revision>1</cp:revision>
  <dcterms:created xsi:type="dcterms:W3CDTF">2023-12-18T12:06:23Z</dcterms:created>
  <dcterms:modified xsi:type="dcterms:W3CDTF">2023-12-18T12:06:23Z</dcterms:modified>
</cp:coreProperties>
</file>