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889D-FAC8-464A-92EA-04C3C4D4071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FD0-97D8-4D3D-9D40-7DC3059AE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99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6889D-FAC8-464A-92EA-04C3C4D4071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FD0-97D8-4D3D-9D40-7DC3059AE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9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Good care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5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recommendations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5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7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9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1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1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Key recommendations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care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2021-01-13T17:55:46Z</dcterms:created>
  <dcterms:modified xsi:type="dcterms:W3CDTF">2021-01-13T17:55:46Z</dcterms:modified>
</cp:coreProperties>
</file>