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96B8-DC19-486D-B7E2-38F90696E38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10E2-46F6-4123-B292-5F5D1A6C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4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96B8-DC19-486D-B7E2-38F90696E38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10E2-46F6-4123-B292-5F5D1A6C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7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Communication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Communication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Communication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Communication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>
                <a:solidFill>
                  <a:srgbClr val="7030A0"/>
                </a:solidFill>
              </a:rPr>
              <a:t>Communication, supervision &amp; leadership issues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Communication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Communication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Communication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>
                <a:solidFill>
                  <a:srgbClr val="7030A0"/>
                </a:solidFill>
              </a:rPr>
              <a:t>Communication, supervision &amp; leadership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>
                <a:solidFill>
                  <a:srgbClr val="7030A0"/>
                </a:solidFill>
              </a:rPr>
              <a:t>Communication, </a:t>
            </a:r>
            <a:r>
              <a:rPr lang="en-GB" sz="3600" b="1" smtClean="0">
                <a:solidFill>
                  <a:srgbClr val="7030A0"/>
                </a:solidFill>
              </a:rPr>
              <a:t>supervision &amp; leadership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Communication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Communication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Communication, supervision &amp; leadership issues</vt:lpstr>
      <vt:lpstr>Communication</vt:lpstr>
      <vt:lpstr>Communication</vt:lpstr>
      <vt:lpstr>Communication</vt:lpstr>
      <vt:lpstr>Communication, supervision &amp; leadership</vt:lpstr>
      <vt:lpstr>Communication, supervision &amp; leadership</vt:lpstr>
      <vt:lpstr>Communication</vt:lpstr>
      <vt:lpstr>Communication</vt:lpstr>
      <vt:lpstr>Communication</vt:lpstr>
      <vt:lpstr>Communication</vt:lpstr>
      <vt:lpstr>Communication</vt:lpstr>
      <vt:lpstr>Communication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2021-01-13T17:54:55Z</dcterms:created>
  <dcterms:modified xsi:type="dcterms:W3CDTF">2021-01-13T17:54:55Z</dcterms:modified>
</cp:coreProperties>
</file>