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4FED0-01E5-4507-BC5B-131C0087E41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A37B3-6D46-4929-9482-5772D4F00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4FED0-01E5-4507-BC5B-131C0087E41E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A37B3-6D46-4929-9482-5772D4F003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00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Post-mortem examination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0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Post-mortem examination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Post-mortem examination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Post-mortem examination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Post-mortem examination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0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Post-mortem examination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6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Post-mortem examination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Post-mortem examination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8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Post-mortem examination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Post-mortem examination 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Post-mortem examination </vt:lpstr>
      <vt:lpstr>Post-mortem examination </vt:lpstr>
      <vt:lpstr>Post-mortem examination </vt:lpstr>
      <vt:lpstr>Post-mortem examination </vt:lpstr>
      <vt:lpstr>Post-mortem examination </vt:lpstr>
      <vt:lpstr>Post-mortem examination </vt:lpstr>
      <vt:lpstr>Post-mortem examination </vt:lpstr>
      <vt:lpstr>Post-mortem examination </vt:lpstr>
      <vt:lpstr>Post-mortem examination </vt:lpstr>
      <vt:lpstr>Post-mortem examination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2021-01-13T17:54:03Z</dcterms:created>
  <dcterms:modified xsi:type="dcterms:W3CDTF">2021-01-13T17:54:03Z</dcterms:modified>
</cp:coreProperties>
</file>