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67AF-4BB8-4756-80EB-AC297039B34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3010-1D82-417D-B2FE-FA33045EC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8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67AF-4BB8-4756-80EB-AC297039B34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3010-1D82-417D-B2FE-FA33045EC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0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200" b="1" smtClean="0"/>
              <a:t>Postnatal, Bereavement, Follow-up:</a:t>
            </a:r>
            <a:br>
              <a:rPr lang="en-GB" sz="4200" b="1" smtClean="0"/>
            </a:br>
            <a:r>
              <a:rPr lang="en-GB" sz="4200" b="1" smtClean="0"/>
              <a:t>Key Findings</a:t>
            </a:r>
            <a:br>
              <a:rPr lang="en-GB" sz="4200" b="1" smtClean="0"/>
            </a:br>
            <a:endParaRPr lang="en-GB" sz="4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Postnatal, Bereavement, Follow-up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Postnatal, Bereavement, Follow-up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Postnatal, Bereavement, Follow-up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Postnatal, Bereavement, Follow-up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Postnatal, bereavement, follow-up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00" b="1" smtClean="0"/>
              <a:t>Postnatal, Bereavement, </a:t>
            </a:r>
            <a:br>
              <a:rPr lang="en-GB" sz="4200" b="1" smtClean="0"/>
            </a:br>
            <a:r>
              <a:rPr lang="en-GB" sz="4200" b="1" smtClean="0"/>
              <a:t>Follow-up, Local Review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Postnatal, Bereavement, Follow-up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Postnatal, Bereavement, Follow-up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Postnatal, Bereavement, Follow-up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/>
              <a:t>Multiple Pregnancy and Bereavement</a:t>
            </a:r>
            <a:r>
              <a:rPr lang="en-GB" sz="4200" b="1" smtClean="0"/>
              <a:t/>
            </a:r>
            <a:br>
              <a:rPr lang="en-GB" sz="4200" b="1" smtClean="0"/>
            </a:br>
            <a:endParaRPr lang="en-GB" sz="4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Conclusions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200" b="1" smtClean="0"/>
              <a:t>Postnatal, Bereavement, Follow-up:</a:t>
            </a:r>
            <a:br>
              <a:rPr lang="en-GB" sz="4200" b="1" smtClean="0"/>
            </a:br>
            <a:r>
              <a:rPr lang="en-GB" sz="4200" b="1" smtClean="0"/>
              <a:t>Key Findings</a:t>
            </a:r>
            <a:br>
              <a:rPr lang="en-GB" sz="4200" b="1" smtClean="0"/>
            </a:br>
            <a:endParaRPr lang="en-GB" sz="4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9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200" b="1" smtClean="0"/>
              <a:t>Postnatal, Bereavement, Follow-up:</a:t>
            </a:r>
            <a:br>
              <a:rPr lang="en-GB" sz="4200" b="1" smtClean="0"/>
            </a:br>
            <a:r>
              <a:rPr lang="en-GB" sz="4200" b="1" smtClean="0"/>
              <a:t>Key Findings</a:t>
            </a:r>
            <a:br>
              <a:rPr lang="en-GB" sz="4200" b="1" smtClean="0"/>
            </a:br>
            <a:endParaRPr lang="en-GB" sz="4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Postnatal, Bereavement, Follow-up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2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200" b="1" smtClean="0"/>
              <a:t>Postnatal, Bereavement, Follow-up:</a:t>
            </a:r>
            <a:br>
              <a:rPr lang="en-GB" sz="4200" b="1" smtClean="0"/>
            </a:br>
            <a:r>
              <a:rPr lang="en-GB" sz="4200" b="1" smtClean="0"/>
              <a:t>Key Findings</a:t>
            </a:r>
            <a:br>
              <a:rPr lang="en-GB" sz="4200" b="1" smtClean="0"/>
            </a:br>
            <a:endParaRPr lang="en-GB" sz="4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200" b="1" smtClean="0"/>
              <a:t>Postnatal, Bereavement, Follow-up:</a:t>
            </a:r>
            <a:br>
              <a:rPr lang="en-GB" sz="4200" b="1" smtClean="0"/>
            </a:br>
            <a:r>
              <a:rPr lang="en-GB" sz="4200" b="1" smtClean="0"/>
              <a:t>Key Findings</a:t>
            </a:r>
            <a:br>
              <a:rPr lang="en-GB" sz="4200" b="1" smtClean="0"/>
            </a:br>
            <a:endParaRPr lang="en-GB" sz="4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00" b="1" smtClean="0"/>
              <a:t>Postnatal, Bereavement, Follow-up</a:t>
            </a:r>
            <a:br>
              <a:rPr lang="en-GB" sz="4200" b="1" smtClean="0"/>
            </a:br>
            <a:endParaRPr lang="en-GB" sz="4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Multiple Pregnancy and Bereavement </vt:lpstr>
      <vt:lpstr>Postnatal, Bereavement, Follow-up: Key Findings </vt:lpstr>
      <vt:lpstr>Postnatal, Bereavement, Follow-up: Key Findings </vt:lpstr>
      <vt:lpstr>Postnatal, Bereavement, Follow-up</vt:lpstr>
      <vt:lpstr>Postnatal, Bereavement, Follow-up: Key Findings </vt:lpstr>
      <vt:lpstr>PowerPoint Presentation</vt:lpstr>
      <vt:lpstr>Postnatal, Bereavement, Follow-up: Key Findings </vt:lpstr>
      <vt:lpstr>Postnatal, Bereavement, Follow-up </vt:lpstr>
      <vt:lpstr>Postnatal, Bereavement, Follow-up: Key Findings </vt:lpstr>
      <vt:lpstr>Postnatal, Bereavement, Follow-up</vt:lpstr>
      <vt:lpstr>Postnatal, Bereavement, Follow-up</vt:lpstr>
      <vt:lpstr>Postnatal, Bereavement, Follow-up</vt:lpstr>
      <vt:lpstr>Postnatal, Bereavement, Follow-up</vt:lpstr>
      <vt:lpstr>Postnatal, bereavement, follow-up</vt:lpstr>
      <vt:lpstr>Postnatal, Bereavement,  Follow-up, Local Review </vt:lpstr>
      <vt:lpstr>Postnatal, Bereavement, Follow-up</vt:lpstr>
      <vt:lpstr>Postnatal, Bereavement, Follow-up</vt:lpstr>
      <vt:lpstr>Postnatal, Bereavement, Follow-up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2021-01-13T17:53:05Z</dcterms:created>
  <dcterms:modified xsi:type="dcterms:W3CDTF">2021-01-13T17:53:05Z</dcterms:modified>
</cp:coreProperties>
</file>