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6B30-E635-4156-B83B-CC30EF3897D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D9D3-A51D-4DFB-920E-EC3672562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6B30-E635-4156-B83B-CC30EF3897D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D9D3-A51D-4DFB-920E-EC3672562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32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8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5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Resuscitation and neonatal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51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  <vt:lpstr>Resuscitation and neonatal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2021-01-13T17:51:50Z</dcterms:created>
  <dcterms:modified xsi:type="dcterms:W3CDTF">2021-01-13T17:51:51Z</dcterms:modified>
</cp:coreProperties>
</file>