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48F7-3E82-44FE-9FF4-EF78623017A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AFEF-BBD0-4EB4-8402-41C258FE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48F7-3E82-44FE-9FF4-EF78623017A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AFEF-BBD0-4EB4-8402-41C258FE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7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1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Labour and birth</vt:lpstr>
      <vt:lpstr>Labour and birth</vt:lpstr>
      <vt:lpstr>PowerPoint Presentation</vt:lpstr>
      <vt:lpstr>Labour and birth</vt:lpstr>
      <vt:lpstr>Labour and birth</vt:lpstr>
      <vt:lpstr>Labour and birth</vt:lpstr>
      <vt:lpstr>Labour and birth</vt:lpstr>
      <vt:lpstr>Labour and birth</vt:lpstr>
      <vt:lpstr>Labour and birth</vt:lpstr>
      <vt:lpstr>Labour and birth</vt:lpstr>
      <vt:lpstr>PowerPoint Presentation</vt:lpstr>
      <vt:lpstr>Labour and birth</vt:lpstr>
      <vt:lpstr>Labour and birth</vt:lpstr>
      <vt:lpstr>Labour and birth</vt:lpstr>
      <vt:lpstr>Labour and birth</vt:lpstr>
      <vt:lpstr>Labour and birth</vt:lpstr>
      <vt:lpstr>Labour and birth</vt:lpstr>
      <vt:lpstr>Labour and birth</vt:lpstr>
      <vt:lpstr>Labour and birth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2021-01-13T17:50:38Z</dcterms:created>
  <dcterms:modified xsi:type="dcterms:W3CDTF">2021-01-13T17:50:38Z</dcterms:modified>
</cp:coreProperties>
</file>