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D209-F9E3-48A8-92F6-4F429BE6C7B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92A-65E0-42AB-9E9C-4097E3045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1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D209-F9E3-48A8-92F6-4F429BE6C7B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F92A-65E0-42AB-9E9C-4097E3045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9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Antenatal care: scanning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Antenatal care: scanning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Antenatal care: scanning</vt:lpstr>
      <vt:lpstr>Antenatal care:scanning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 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  <vt:lpstr>Antenatal care: scanning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2021-01-13T17:49:39Z</dcterms:created>
  <dcterms:modified xsi:type="dcterms:W3CDTF">2021-01-13T17:49:39Z</dcterms:modified>
</cp:coreProperties>
</file>