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DF769-45EC-4DE6-AEFE-BB6B3270125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7EE3F-D2B9-4070-AB78-732D6A68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8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F769-45EC-4DE6-AEFE-BB6B32701252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7EE3F-D2B9-4070-AB78-732D6A68BB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care: general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	Antenatal care: recommendations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	Antenatal care: recommendations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	Antenatal care: recommendations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	</a:t>
            </a:r>
            <a:r>
              <a:rPr lang="en-GB" sz="4000" smtClean="0"/>
              <a:t>Antenatal care: recommendation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	Antenatal care: recommendations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7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care: </a:t>
            </a:r>
            <a:br>
              <a:rPr lang="en-GB" sz="4000" smtClean="0"/>
            </a:br>
            <a:r>
              <a:rPr lang="en-GB" sz="4000" smtClean="0"/>
              <a:t>Applicable Standards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care: perinatal loss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care: general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Antenatal care: perinatal loss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	</a:t>
            </a:r>
            <a:r>
              <a:rPr lang="en-GB" sz="4000" smtClean="0"/>
              <a:t>Antenatal care: perinatal loss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	</a:t>
            </a:r>
            <a:r>
              <a:rPr lang="en-GB" sz="4000" smtClean="0"/>
              <a:t>Antenatal care: perinatal loss</a:t>
            </a:r>
            <a:endParaRPr lang="en-GB" sz="4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Antenatal care:  Applicable Standards</vt:lpstr>
      <vt:lpstr>Antenatal care: perinatal loss</vt:lpstr>
      <vt:lpstr>Antenatal care: general</vt:lpstr>
      <vt:lpstr>Antenatal care: perinatal loss</vt:lpstr>
      <vt:lpstr> Antenatal care: perinatal loss</vt:lpstr>
      <vt:lpstr>PowerPoint Presentation</vt:lpstr>
      <vt:lpstr> Antenatal care: perinatal loss</vt:lpstr>
      <vt:lpstr>PowerPoint Presentation</vt:lpstr>
      <vt:lpstr>Antenatal care: general</vt:lpstr>
      <vt:lpstr>PowerPoint Presentation</vt:lpstr>
      <vt:lpstr> Antenatal care: recommendations</vt:lpstr>
      <vt:lpstr> Antenatal care: recommendations</vt:lpstr>
      <vt:lpstr> Antenatal care: recommendations</vt:lpstr>
      <vt:lpstr> Antenatal care: recommendation</vt:lpstr>
      <vt:lpstr> Antenatal care: recommendations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2021-01-13T17:48:39Z</dcterms:created>
  <dcterms:modified xsi:type="dcterms:W3CDTF">2021-01-13T17:48:39Z</dcterms:modified>
</cp:coreProperties>
</file>