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FC516-94DB-4422-A4E6-FB0AAB4E05FC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FF3A7-B1B1-4EC1-B5ED-0CCFCB9A3F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382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3FC516-94DB-4422-A4E6-FB0AAB4E05FC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FF3A7-B1B1-4EC1-B5ED-0CCFCB9A3F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506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34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401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3600" b="1" smtClean="0">
                <a:solidFill>
                  <a:srgbClr val="7030A0"/>
                </a:solidFill>
              </a:rPr>
              <a:t>How representative is the selected sample of twin pregnancies?</a:t>
            </a:r>
            <a:endParaRPr lang="en-GB" sz="36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153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mtClean="0">
                <a:solidFill>
                  <a:srgbClr val="7030A0"/>
                </a:solidFill>
              </a:rPr>
              <a:t>Methods</a:t>
            </a:r>
            <a:endParaRPr lang="en-GB" dirty="0">
              <a:solidFill>
                <a:srgbClr val="7030A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05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mtClean="0">
                <a:solidFill>
                  <a:srgbClr val="7030A0"/>
                </a:solidFill>
              </a:rPr>
              <a:t>Panel meetings</a:t>
            </a:r>
            <a:endParaRPr lang="en-GB" dirty="0">
              <a:solidFill>
                <a:srgbClr val="7030A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836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mtClean="0">
                <a:solidFill>
                  <a:srgbClr val="7030A0"/>
                </a:solidFill>
              </a:rPr>
              <a:t>Panel meetings</a:t>
            </a:r>
            <a:endParaRPr lang="en-GB" dirty="0">
              <a:solidFill>
                <a:srgbClr val="7030A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17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mtClean="0">
                <a:solidFill>
                  <a:srgbClr val="7030A0"/>
                </a:solidFill>
              </a:rPr>
              <a:t>Panel meetings</a:t>
            </a:r>
            <a:endParaRPr lang="en-GB" dirty="0">
              <a:solidFill>
                <a:srgbClr val="7030A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896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3200" b="1" smtClean="0">
                <a:solidFill>
                  <a:srgbClr val="7030A0"/>
                </a:solidFill>
              </a:rPr>
              <a:t>Characteristics of the mothers and pregnancies reviewed by the enquiry</a:t>
            </a:r>
            <a:r>
              <a:rPr lang="en-GB" b="1" smtClean="0"/>
              <a:t/>
            </a:r>
            <a:br>
              <a:rPr lang="en-GB" b="1" smtClean="0"/>
            </a:b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59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3200" b="1" smtClean="0">
                <a:solidFill>
                  <a:srgbClr val="7030A0"/>
                </a:solidFill>
              </a:rPr>
              <a:t>Characteristics of the babies reviewed by the enquiry</a:t>
            </a:r>
            <a:endParaRPr lang="en-GB" sz="3200" dirty="0">
              <a:solidFill>
                <a:srgbClr val="7030A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042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mtClean="0">
                <a:solidFill>
                  <a:srgbClr val="7030A0"/>
                </a:solidFill>
              </a:rPr>
              <a:t>Overall findings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235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mtClean="0">
                <a:solidFill>
                  <a:srgbClr val="7030A0"/>
                </a:solidFill>
              </a:rPr>
              <a:t>Overall findings</a:t>
            </a:r>
            <a:endParaRPr lang="en-GB" dirty="0">
              <a:solidFill>
                <a:srgbClr val="7030A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679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mtClean="0">
                <a:solidFill>
                  <a:srgbClr val="7030A0"/>
                </a:solidFill>
              </a:rPr>
              <a:t>Introduction</a:t>
            </a:r>
            <a:endParaRPr lang="en-GB" dirty="0">
              <a:solidFill>
                <a:srgbClr val="7030A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259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mtClean="0">
                <a:solidFill>
                  <a:srgbClr val="7030A0"/>
                </a:solidFill>
              </a:rPr>
              <a:t>Overall findings</a:t>
            </a:r>
            <a:endParaRPr lang="en-GB" dirty="0">
              <a:solidFill>
                <a:srgbClr val="7030A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997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Acknowledgements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008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Acknowledgements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090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Confidential Enquiry Topic Proposals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648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mtClean="0">
                <a:solidFill>
                  <a:srgbClr val="7030A0"/>
                </a:solidFill>
              </a:rPr>
              <a:t>Introduction</a:t>
            </a:r>
            <a:endParaRPr lang="en-GB" dirty="0">
              <a:solidFill>
                <a:srgbClr val="7030A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488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mtClean="0">
                <a:solidFill>
                  <a:srgbClr val="7030A0"/>
                </a:solidFill>
              </a:rPr>
              <a:t>Methods</a:t>
            </a:r>
            <a:endParaRPr lang="en-GB" dirty="0">
              <a:solidFill>
                <a:srgbClr val="7030A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884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mtClean="0">
                <a:solidFill>
                  <a:srgbClr val="7030A0"/>
                </a:solidFill>
              </a:rPr>
              <a:t>Methods</a:t>
            </a:r>
            <a:endParaRPr lang="en-GB" dirty="0">
              <a:solidFill>
                <a:srgbClr val="7030A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62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mtClean="0">
                <a:solidFill>
                  <a:srgbClr val="7030A0"/>
                </a:solidFill>
              </a:rPr>
              <a:t>Methods</a:t>
            </a:r>
            <a:endParaRPr lang="en-GB" dirty="0">
              <a:solidFill>
                <a:srgbClr val="7030A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902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mtClean="0">
                <a:solidFill>
                  <a:srgbClr val="7030A0"/>
                </a:solidFill>
              </a:rPr>
              <a:t>Methods</a:t>
            </a:r>
            <a:endParaRPr lang="en-GB" dirty="0">
              <a:solidFill>
                <a:srgbClr val="7030A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291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mtClean="0">
                <a:solidFill>
                  <a:srgbClr val="7030A0"/>
                </a:solidFill>
              </a:rPr>
              <a:t>Methods</a:t>
            </a:r>
            <a:endParaRPr lang="en-GB" dirty="0">
              <a:solidFill>
                <a:srgbClr val="7030A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436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mtClean="0">
                <a:solidFill>
                  <a:srgbClr val="7030A0"/>
                </a:solidFill>
              </a:rPr>
              <a:t>Methods</a:t>
            </a:r>
            <a:endParaRPr lang="en-GB" dirty="0">
              <a:solidFill>
                <a:srgbClr val="7030A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035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</Words>
  <Application>Microsoft Office PowerPoint</Application>
  <PresentationFormat>Widescreen</PresentationFormat>
  <Paragraphs>21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PowerPoint Presentation</vt:lpstr>
      <vt:lpstr>Introduction</vt:lpstr>
      <vt:lpstr>Introduction</vt:lpstr>
      <vt:lpstr>Methods</vt:lpstr>
      <vt:lpstr>Methods</vt:lpstr>
      <vt:lpstr>Methods</vt:lpstr>
      <vt:lpstr>Methods</vt:lpstr>
      <vt:lpstr>Methods</vt:lpstr>
      <vt:lpstr>Methods</vt:lpstr>
      <vt:lpstr>PowerPoint Presentation</vt:lpstr>
      <vt:lpstr>How representative is the selected sample of twin pregnancies?</vt:lpstr>
      <vt:lpstr>Methods</vt:lpstr>
      <vt:lpstr>Panel meetings</vt:lpstr>
      <vt:lpstr>Panel meetings</vt:lpstr>
      <vt:lpstr>Panel meetings</vt:lpstr>
      <vt:lpstr>Characteristics of the mothers and pregnancies reviewed by the enquiry </vt:lpstr>
      <vt:lpstr>Characteristics of the babies reviewed by the enquiry</vt:lpstr>
      <vt:lpstr>Overall findings</vt:lpstr>
      <vt:lpstr>Overall findings</vt:lpstr>
      <vt:lpstr>Overall findings</vt:lpstr>
      <vt:lpstr>Acknowledgements</vt:lpstr>
      <vt:lpstr>Acknowledgements</vt:lpstr>
      <vt:lpstr>Confidential Enquiry Topic Proposals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Jenny Kurinczuk</dc:creator>
  <cp:lastModifiedBy>Jenny Kurinczuk</cp:lastModifiedBy>
  <cp:revision>1</cp:revision>
  <dcterms:created xsi:type="dcterms:W3CDTF">2021-01-13T17:46:38Z</dcterms:created>
  <dcterms:modified xsi:type="dcterms:W3CDTF">2021-01-13T17:46:38Z</dcterms:modified>
</cp:coreProperties>
</file>