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D4E3-7688-4DBD-89FD-D43AB9C5783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E2F2-7E05-4907-BB6D-2CA3B693D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57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BD4E3-7688-4DBD-89FD-D43AB9C5783C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BE2F2-7E05-4907-BB6D-2CA3B693D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3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smtClean="0"/>
              <a:t>Influence of chorionicity on stillbirth and NND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>
                <a:solidFill>
                  <a:schemeClr val="tx2">
                    <a:lumMod val="75000"/>
                  </a:schemeClr>
                </a:solidFill>
              </a:rPr>
              <a:t>Twins.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1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Twins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5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36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Twins : relationship between zygosity &amp; chorionicity</a:t>
            </a:r>
            <a:endParaRPr lang="en-GB" altLang="en-US" sz="3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36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Monochorionic twins : Increased perinatal risk</a:t>
            </a:r>
            <a:endParaRPr lang="en-US" altLang="en-US" sz="3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111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of preterm birth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of preterm birth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2">
                    <a:lumMod val="75000"/>
                  </a:schemeClr>
                </a:solidFill>
              </a:rPr>
              <a:t>Risk of preterm birth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Twins</vt:lpstr>
      <vt:lpstr>Twins : relationship between zygosity &amp; chorionicity</vt:lpstr>
      <vt:lpstr>PowerPoint Presentation</vt:lpstr>
      <vt:lpstr>Monochorionic twins : Increased perinatal risk</vt:lpstr>
      <vt:lpstr>Risk of preterm birth</vt:lpstr>
      <vt:lpstr>Risk of preterm birth</vt:lpstr>
      <vt:lpstr>Risk of preterm birth</vt:lpstr>
      <vt:lpstr>PowerPoint Presentation</vt:lpstr>
      <vt:lpstr>PowerPoint Presentation</vt:lpstr>
      <vt:lpstr>PowerPoint Presentation</vt:lpstr>
      <vt:lpstr>Influence of chorionicity on stillbirth and NND</vt:lpstr>
      <vt:lpstr>PowerPoint Presentation</vt:lpstr>
      <vt:lpstr>Twins.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2021-01-13T17:47:24Z</dcterms:created>
  <dcterms:modified xsi:type="dcterms:W3CDTF">2021-01-13T17:47:24Z</dcterms:modified>
</cp:coreProperties>
</file>