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5643-2806-4ECD-AC11-72C7416694D2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D867-10EB-4C61-AEDD-97B5CAB00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20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C5643-2806-4ECD-AC11-72C7416694D2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CD867-10EB-4C61-AEDD-97B5CAB00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11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43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smtClean="0"/>
              <a:t>‘At the moment I’m counting women dying every week’.</a:t>
            </a:r>
            <a:br>
              <a:rPr lang="en-US" sz="3200" i="1" smtClean="0"/>
            </a:br>
            <a:r>
              <a:rPr lang="en-US" i="1" smtClean="0"/>
              <a:t>Marian Knight, Nov 21, BMJ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6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kern="120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ITU admissions with Covid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3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Recommendations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2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Recommendations</a:t>
            </a:r>
            <a:br>
              <a:rPr lang="en-GB" sz="3600" smtClean="0"/>
            </a:b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31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Lessons - access to vaccines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02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REMEMBER</a:t>
            </a:r>
            <a:br>
              <a:rPr lang="en-US" smtClean="0"/>
            </a:br>
            <a:r>
              <a:rPr lang="en-US" smtClean="0"/>
              <a:t>Vaccination is safe in pregnancy – covid and flu are not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3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Recommendations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43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62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07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0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Maternal mortality by cause, UK 2019-21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6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7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7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Vaccination uptake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3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What could have been done better?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Vaccines in pregnancy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2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Vignettes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7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28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Maternal mortality by cause, UK 2019-21</vt:lpstr>
      <vt:lpstr>PowerPoint Presentation</vt:lpstr>
      <vt:lpstr>PowerPoint Presentation</vt:lpstr>
      <vt:lpstr>Vaccination uptake</vt:lpstr>
      <vt:lpstr>What could have been done better?</vt:lpstr>
      <vt:lpstr>Vaccines in pregnancy</vt:lpstr>
      <vt:lpstr>Vignettes</vt:lpstr>
      <vt:lpstr>Vignette</vt:lpstr>
      <vt:lpstr>‘At the moment I’m counting women dying every week’. Marian Knight, Nov 21, BMJ</vt:lpstr>
      <vt:lpstr>ITU admissions with Covid</vt:lpstr>
      <vt:lpstr>Recommendations  </vt:lpstr>
      <vt:lpstr>Recommendations </vt:lpstr>
      <vt:lpstr>Lessons - access to vaccines</vt:lpstr>
      <vt:lpstr>REMEMBER Vaccination is safe in pregnancy – covid and flu are not</vt:lpstr>
      <vt:lpstr>Recommendations  </vt:lpstr>
      <vt:lpstr>Vignette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De Blanger</dc:creator>
  <cp:lastModifiedBy>Kate De Blanger</cp:lastModifiedBy>
  <cp:revision>1</cp:revision>
  <dcterms:created xsi:type="dcterms:W3CDTF">2023-11-22T15:07:49Z</dcterms:created>
  <dcterms:modified xsi:type="dcterms:W3CDTF">2023-11-22T15:07:49Z</dcterms:modified>
</cp:coreProperties>
</file>