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B8F8-B563-4951-936D-B29CBBFEFC92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7E80-F59B-4BC5-A28B-AA8256BDC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5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B8F8-B563-4951-936D-B29CBBFEFC92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7E80-F59B-4BC5-A28B-AA8256BDC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2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8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9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6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1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  <a:cs typeface="Arial" panose="020B0604020202020204" pitchFamily="34" charset="0"/>
              </a:rPr>
              <a:t> Group A Streptococcus (GAS)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0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Vignette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smtClean="0">
                <a:solidFill>
                  <a:schemeClr val="tx1"/>
                </a:solidFill>
                <a:latin typeface="+mn-lt"/>
              </a:rPr>
              <a:t>Extremely Preterm Prelabour Membrane Rupture</a:t>
            </a:r>
            <a:br>
              <a:rPr lang="en-GB" sz="2800" smtClean="0">
                <a:solidFill>
                  <a:schemeClr val="tx1"/>
                </a:solidFill>
                <a:latin typeface="+mn-lt"/>
              </a:rPr>
            </a:b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6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smtClean="0"/>
              <a:t>Immediate Management - </a:t>
            </a:r>
            <a:r>
              <a:rPr lang="en-US" sz="3400" b="1" smtClean="0"/>
              <a:t>Antibiotics</a:t>
            </a:r>
            <a:endParaRPr lang="en-US" sz="3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8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Conclusions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Deaths from Infection in Pregnancy/Post Pregnancy(2019-2021)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6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Deaths from Infection in Pregnancy/ Post Pregnancy (2019-2021)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0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9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COVID-19 in Pregnancy 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3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>
                <a:solidFill>
                  <a:schemeClr val="tx1"/>
                </a:solidFill>
                <a:latin typeface="+mn-lt"/>
              </a:rPr>
              <a:t>Pregnancy and SARS-CoV-2 Variants: </a:t>
            </a:r>
            <a:br>
              <a:rPr lang="en-US" sz="2800" smtClean="0">
                <a:solidFill>
                  <a:schemeClr val="tx1"/>
                </a:solidFill>
                <a:latin typeface="+mn-lt"/>
              </a:rPr>
            </a:br>
            <a:r>
              <a:rPr lang="en-US" sz="2800" smtClean="0">
                <a:solidFill>
                  <a:schemeClr val="tx1"/>
                </a:solidFill>
                <a:latin typeface="+mn-lt"/>
              </a:rPr>
              <a:t>Severity of Maternal Infection and Perinatal Outcomes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200" b="1" smtClean="0">
                <a:solidFill>
                  <a:schemeClr val="tx1"/>
                </a:solidFill>
                <a:effectLst/>
                <a:latin typeface="+mn-lt"/>
              </a:rPr>
              <a:t>Severity of Maternal SARS-CoV-2</a:t>
            </a:r>
            <a:r>
              <a:rPr lang="en-GB" sz="2200" b="1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b="1" smtClean="0">
                <a:solidFill>
                  <a:schemeClr val="tx1"/>
                </a:solidFill>
                <a:effectLst/>
                <a:latin typeface="+mn-lt"/>
              </a:rPr>
              <a:t>in Women </a:t>
            </a:r>
            <a:r>
              <a:rPr lang="en-GB" sz="2200" b="1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GB" sz="2200" b="1" smtClean="0">
                <a:solidFill>
                  <a:schemeClr val="tx1"/>
                </a:solidFill>
                <a:effectLst/>
                <a:latin typeface="+mn-lt"/>
              </a:rPr>
              <a:t>dmitted to Hospital during Omicron</a:t>
            </a:r>
            <a:r>
              <a:rPr lang="en-GB" sz="2200" b="1" smtClean="0">
                <a:solidFill>
                  <a:schemeClr val="tx1"/>
                </a:solidFill>
                <a:latin typeface="+mn-lt"/>
              </a:rPr>
              <a:t> V</a:t>
            </a:r>
            <a:r>
              <a:rPr lang="en-GB" sz="2200" b="1" smtClean="0">
                <a:solidFill>
                  <a:schemeClr val="tx1"/>
                </a:solidFill>
                <a:effectLst/>
                <a:latin typeface="+mn-lt"/>
              </a:rPr>
              <a:t>ariant </a:t>
            </a:r>
            <a:r>
              <a:rPr lang="en-GB" sz="2200" b="1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n-GB" sz="2200" b="1" smtClean="0">
                <a:solidFill>
                  <a:schemeClr val="tx1"/>
                </a:solidFill>
                <a:effectLst/>
                <a:latin typeface="+mn-lt"/>
              </a:rPr>
              <a:t>ominant Period: 15 Dec 2021- 14</a:t>
            </a:r>
            <a:r>
              <a:rPr lang="en-GB" sz="2200" b="1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b="1" smtClean="0">
                <a:solidFill>
                  <a:schemeClr val="tx1"/>
                </a:solidFill>
                <a:effectLst/>
                <a:latin typeface="+mn-lt"/>
              </a:rPr>
              <a:t>Mar 2022 </a:t>
            </a:r>
            <a:br>
              <a:rPr lang="en-GB" sz="2200" b="1" smtClean="0">
                <a:solidFill>
                  <a:schemeClr val="tx1"/>
                </a:solidFill>
                <a:effectLst/>
                <a:latin typeface="+mn-lt"/>
              </a:rPr>
            </a:br>
            <a:endParaRPr lang="en-US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Acute COVID-19 Management in Pregnancy or 6 Weeks Post Partum</a:t>
            </a:r>
            <a:br>
              <a:rPr lang="en-GB" sz="2400" i="0" u="none" strike="noStrike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41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Deaths from Infection in Pregnancy/Post Pregnancy(2019-2021)</vt:lpstr>
      <vt:lpstr>Deaths from Infection in Pregnancy/ Post Pregnancy (2019-2021)</vt:lpstr>
      <vt:lpstr>PowerPoint Presentation</vt:lpstr>
      <vt:lpstr>COVID-19 in Pregnancy </vt:lpstr>
      <vt:lpstr>Pregnancy and SARS-CoV-2 Variants:  Severity of Maternal Infection and Perinatal Outcomes</vt:lpstr>
      <vt:lpstr>Severity of Maternal SARS-CoV-2 in Women Admitted to Hospital during Omicron Variant Dominant Period: 15 Dec 2021- 14 Mar 2022  </vt:lpstr>
      <vt:lpstr>Summary of Acute COVID-19 Management in Pregnancy or 6 Weeks Post Partum </vt:lpstr>
      <vt:lpstr>Recommendations  </vt:lpstr>
      <vt:lpstr>PowerPoint Presentation</vt:lpstr>
      <vt:lpstr>Vignette</vt:lpstr>
      <vt:lpstr>Vignette</vt:lpstr>
      <vt:lpstr> Group A Streptococcus (GAS)</vt:lpstr>
      <vt:lpstr>Recommendations  </vt:lpstr>
      <vt:lpstr>Recommendation  </vt:lpstr>
      <vt:lpstr>Vignette</vt:lpstr>
      <vt:lpstr>Extremely Preterm Prelabour Membrane Rupture </vt:lpstr>
      <vt:lpstr>Recommendations  </vt:lpstr>
      <vt:lpstr>Immediate Management - Antibiotics</vt:lpstr>
      <vt:lpstr>Recommendation 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2023-11-22T15:06:01Z</dcterms:created>
  <dcterms:modified xsi:type="dcterms:W3CDTF">2023-11-22T15:06:01Z</dcterms:modified>
</cp:coreProperties>
</file>