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C6EC-9B5A-4222-9279-40D1C103416D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275C-D979-4989-B1C0-A1B271CD2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49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C6EC-9B5A-4222-9279-40D1C103416D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D275C-D979-4989-B1C0-A1B271CD2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9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6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Care received by women who died from early pregnancy disorders, 2018-20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0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by cause 2018-20</a:t>
            </a:r>
            <a:endParaRPr lang="en-GB" sz="105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in early pregnancy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2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Early pregnancy mortality rates per 100,000 maternities; three-year rolling average rates 1985-2020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1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8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Recommendation </a:t>
            </a:r>
            <a:br>
              <a:rPr lang="en-GB" smtClean="0"/>
            </a:b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9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Maternal mortality by cause 2018-20</vt:lpstr>
      <vt:lpstr>Maternal Deaths in early pregnancy</vt:lpstr>
      <vt:lpstr>Early pregnancy mortality rates per 100,000 maternities; three-year rolling average rates 1985-2020</vt:lpstr>
      <vt:lpstr>PowerPoint Presentation</vt:lpstr>
      <vt:lpstr>PowerPoint Presentation</vt:lpstr>
      <vt:lpstr>Recommendation  </vt:lpstr>
      <vt:lpstr>Recommendation  </vt:lpstr>
      <vt:lpstr>PowerPoint Presentation</vt:lpstr>
      <vt:lpstr>Recommendation  </vt:lpstr>
      <vt:lpstr>Care received by women who died from early pregnancy disorders, 2018-20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2022-11-16T07:28:21Z</dcterms:created>
  <dcterms:modified xsi:type="dcterms:W3CDTF">2022-11-16T07:28:21Z</dcterms:modified>
</cp:coreProperties>
</file>