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5F8-C80F-44A6-8E81-0F3DF7C9EF17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C698-C00F-42F8-BE1D-5029D2B2F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6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95F8-C80F-44A6-8E81-0F3DF7C9EF17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BC698-C00F-42F8-BE1D-5029D2B2F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4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Recommendation 3 of 5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5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Recommendation 4 of 5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3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Recommendation 5 of 5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Maternal mortality from cardiac causes, UK: 1985-2020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6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i="1" smtClean="0">
                <a:solidFill>
                  <a:srgbClr val="0070C0"/>
                </a:solidFill>
              </a:rPr>
              <a:t>only 10% women recognised to have a cardiac condition before pregnancy</a:t>
            </a:r>
            <a:endParaRPr lang="en-GB" sz="2600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9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New Recommendation 1 of 5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1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6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New Recommendation 2 of 5</a:t>
            </a:r>
            <a:br>
              <a:rPr lang="en-US" sz="3200" smtClean="0"/>
            </a:br>
            <a:r>
              <a:rPr lang="en-US" sz="3200" smtClean="0"/>
              <a:t>“Think beyond VTE or risk missing a Cardiac diagnosis”: 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5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5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Maternal mortality from cardiac causes, UK: 1985-2020</vt:lpstr>
      <vt:lpstr>only 10% women recognised to have a cardiac condition before pregnancy</vt:lpstr>
      <vt:lpstr>PowerPoint Presentation</vt:lpstr>
      <vt:lpstr>  New Recommendation 1 of 5</vt:lpstr>
      <vt:lpstr>PowerPoint Presentation</vt:lpstr>
      <vt:lpstr>New Recommendation 2 of 5 “Think beyond VTE or risk missing a Cardiac diagnosis”: </vt:lpstr>
      <vt:lpstr>PowerPoint Presentation</vt:lpstr>
      <vt:lpstr>PowerPoint Presentation</vt:lpstr>
      <vt:lpstr>PowerPoint Presentation</vt:lpstr>
      <vt:lpstr>New Recommendation 3 of 5</vt:lpstr>
      <vt:lpstr>PowerPoint Presentation</vt:lpstr>
      <vt:lpstr>PowerPoint Presentation</vt:lpstr>
      <vt:lpstr>PowerPoint Presentation</vt:lpstr>
      <vt:lpstr>New Recommendation 4 of 5</vt:lpstr>
      <vt:lpstr>PowerPoint Presentation</vt:lpstr>
      <vt:lpstr>New Recommendation 5 of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2022-11-16T07:22:18Z</dcterms:created>
  <dcterms:modified xsi:type="dcterms:W3CDTF">2022-11-16T07:22:18Z</dcterms:modified>
</cp:coreProperties>
</file>