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B056-25A1-40D3-B445-877869CFB327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AA5A-CBA7-42AE-B1B5-5B8E29C5F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05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AB056-25A1-40D3-B445-877869CFB327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0AA5A-CBA7-42AE-B1B5-5B8E29C5F8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9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72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i="0" smtClean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The socio-demographic characteristics of women who died from hypertensive disorders of pregnancy, </a:t>
            </a:r>
            <a:br>
              <a:rPr lang="en-GB" sz="3600" i="0" smtClean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GB" sz="3600" i="0" smtClean="0">
                <a:solidFill>
                  <a:schemeClr val="accent3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UK and Ireland, 2018-20</a:t>
            </a:r>
            <a:endParaRPr lang="en-GB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6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Hypertension leading to cardiac death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2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Aspirin</a:t>
            </a:r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35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Aspirin recommendation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11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Continuity of/access to records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4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smtClean="0"/>
              <a:t>The paradox of how to engage with women at risk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37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02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36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Never forget the basics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59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Maternity investigations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69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 different approach for 2022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34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Selection of HSIB cases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94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tx2">
                    <a:lumMod val="75000"/>
                  </a:schemeClr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Pre-eclampsia and gestational diabetes</a:t>
            </a:r>
            <a:endParaRPr lang="en-GB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12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accent3">
                    <a:lumMod val="75000"/>
                  </a:schemeClr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Pre-eclampsia and gestational diabetes</a:t>
            </a:r>
            <a:endParaRPr lang="en-GB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9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SimSun" panose="02010600030101010101" pitchFamily="2" charset="-122"/>
                <a:cs typeface="Times New Roman" panose="02020603050405020304" pitchFamily="18" charset="0"/>
              </a:rPr>
              <a:t>Hyponatraemia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80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SimSun" panose="02010600030101010101" pitchFamily="2" charset="-122"/>
                <a:cs typeface="Times New Roman" panose="02020603050405020304" pitchFamily="18" charset="0"/>
              </a:rPr>
              <a:t>Hyponatraemia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20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Placental pathology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09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56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SimSun" panose="02010600030101010101" pitchFamily="2" charset="-122"/>
                <a:cs typeface="Times New Roman" panose="02020603050405020304" pitchFamily="18" charset="0"/>
              </a:rPr>
              <a:t>Prolonged induction processes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21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SimSun" panose="02010600030101010101" pitchFamily="2" charset="-122"/>
                <a:cs typeface="Times New Roman" panose="02020603050405020304" pitchFamily="18" charset="0"/>
              </a:rPr>
              <a:t>Prolonged induction processes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08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SimSun" panose="02010600030101010101" pitchFamily="2" charset="-122"/>
                <a:cs typeface="Times New Roman" panose="02020603050405020304" pitchFamily="18" charset="0"/>
              </a:rPr>
              <a:t>Recommendations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8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New Recommendations </a:t>
            </a:r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45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SimSun" panose="02010600030101010101" pitchFamily="2" charset="-122"/>
                <a:cs typeface="Times New Roman" panose="02020603050405020304" pitchFamily="18" charset="0"/>
              </a:rPr>
              <a:t>Pre-eclampsia at term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00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SimSun" panose="02010600030101010101" pitchFamily="2" charset="-122"/>
                <a:cs typeface="Times New Roman" panose="02020603050405020304" pitchFamily="18" charset="0"/>
              </a:rPr>
              <a:t>Pre-eclampsia at term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59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SimSun" panose="02010600030101010101" pitchFamily="2" charset="-122"/>
                <a:cs typeface="Times New Roman" panose="02020603050405020304" pitchFamily="18" charset="0"/>
              </a:rPr>
              <a:t>Pre eclampsia at term - Recommendations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49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Normalisation of blood pressure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12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Conclusions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60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New Recommendations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4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Increase in number of women with deaths from pregnancy hypertension-related disorders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1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17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Maternal mortality rates</a:t>
            </a:r>
            <a:br>
              <a:rPr lang="en-US" smtClean="0"/>
            </a:br>
            <a:r>
              <a:rPr lang="en-US" sz="2400" smtClean="0"/>
              <a:t>per 100,000 maternities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5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Classification of care received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Co-morbidity and multiple pathologies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64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Pre-pregnancy planning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97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Widescreen</PresentationFormat>
  <Paragraphs>30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A different approach for 2022</vt:lpstr>
      <vt:lpstr>New Recommendations </vt:lpstr>
      <vt:lpstr>Increase in number of women with deaths from pregnancy hypertension-related disorders</vt:lpstr>
      <vt:lpstr>PowerPoint Presentation</vt:lpstr>
      <vt:lpstr>Maternal mortality rates per 100,000 maternities</vt:lpstr>
      <vt:lpstr>Classification of care received</vt:lpstr>
      <vt:lpstr>Co-morbidity and multiple pathologies</vt:lpstr>
      <vt:lpstr>Pre-pregnancy planning</vt:lpstr>
      <vt:lpstr>The socio-demographic characteristics of women who died from hypertensive disorders of pregnancy,  UK and Ireland, 2018-20</vt:lpstr>
      <vt:lpstr>Hypertension leading to cardiac death</vt:lpstr>
      <vt:lpstr>Aspirin</vt:lpstr>
      <vt:lpstr>Aspirin recommendation</vt:lpstr>
      <vt:lpstr>Continuity of/access to records</vt:lpstr>
      <vt:lpstr>The paradox of how to engage with women at risk</vt:lpstr>
      <vt:lpstr>PowerPoint Presentation</vt:lpstr>
      <vt:lpstr>PowerPoint Presentation</vt:lpstr>
      <vt:lpstr>Never forget the basics</vt:lpstr>
      <vt:lpstr>Maternity investigations</vt:lpstr>
      <vt:lpstr>Selection of HSIB cases</vt:lpstr>
      <vt:lpstr>Pre-eclampsia and gestational diabetes</vt:lpstr>
      <vt:lpstr>Pre-eclampsia and gestational diabetes</vt:lpstr>
      <vt:lpstr>Hyponatraemia</vt:lpstr>
      <vt:lpstr>Hyponatraemia</vt:lpstr>
      <vt:lpstr>Placental pathology</vt:lpstr>
      <vt:lpstr>PowerPoint Presentation</vt:lpstr>
      <vt:lpstr>Prolonged induction processes</vt:lpstr>
      <vt:lpstr>Prolonged induction processes</vt:lpstr>
      <vt:lpstr>Recommendations</vt:lpstr>
      <vt:lpstr>Pre-eclampsia at term</vt:lpstr>
      <vt:lpstr>Pre-eclampsia at term</vt:lpstr>
      <vt:lpstr>Pre eclampsia at term - Recommendations</vt:lpstr>
      <vt:lpstr>Normalisation of blood pressure</vt:lpstr>
      <vt:lpstr>Conclusions</vt:lpstr>
      <vt:lpstr>New Recommendations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2022-11-16T07:21:30Z</dcterms:created>
  <dcterms:modified xsi:type="dcterms:W3CDTF">2022-11-16T07:21:30Z</dcterms:modified>
</cp:coreProperties>
</file>