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7A3-DA5B-449D-BF00-E25532C8563D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4629-EAE1-4E07-AB1F-9F81F36E9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2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C37A3-DA5B-449D-BF00-E25532C8563D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44629-EAE1-4E07-AB1F-9F81F36E9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2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3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5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recommendations requiring improved implementation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Causes of death amongst women who died between six weeks and one year after the end of pregnancy, UK 2018-20</a:t>
            </a:r>
            <a:endParaRPr lang="en-GB" sz="1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2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Concerns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2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Characteristics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Teenage Suicides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Timing of death by suicide during pregnancy or the post-pregnancy year, 2020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9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smtClean="0"/>
              <a:t/>
            </a:r>
            <a:br>
              <a:rPr lang="en-GB" sz="6600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7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Causes of death amongst women who died between six weeks and one year after the end of pregnancy, UK 2018-20</vt:lpstr>
      <vt:lpstr>Key Concerns</vt:lpstr>
      <vt:lpstr>Characteristics</vt:lpstr>
      <vt:lpstr>Teenage Suicides</vt:lpstr>
      <vt:lpstr>Timing of death by suicide during pregnancy or the post-pregnancy year, 2020</vt:lpstr>
      <vt:lpstr>Vignette</vt:lpstr>
      <vt:lpstr>PowerPoint Presentation</vt:lpstr>
      <vt:lpstr> </vt:lpstr>
      <vt:lpstr>PowerPoint Presentation</vt:lpstr>
      <vt:lpstr>Existing recommendations requiring improved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2022-11-16T07:20:25Z</dcterms:created>
  <dcterms:modified xsi:type="dcterms:W3CDTF">2022-11-16T07:20:25Z</dcterms:modified>
</cp:coreProperties>
</file>