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84B4-68D2-42A7-A083-D9EE70AB1B55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A725-0C68-4991-9C62-801835907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4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084B4-68D2-42A7-A083-D9EE70AB1B55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A725-0C68-4991-9C62-8018359071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2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8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Compassionate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1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4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5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Existing Recommendations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2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questions?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7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Critical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7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1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Early Warning Scores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Compromises in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MDT Planning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3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Critical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8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Summary of Critical Care</vt:lpstr>
      <vt:lpstr>PowerPoint Presentation</vt:lpstr>
      <vt:lpstr>Maternal Early Warning Scores</vt:lpstr>
      <vt:lpstr>Compromises in Care</vt:lpstr>
      <vt:lpstr>PowerPoint Presentation</vt:lpstr>
      <vt:lpstr>Antenatal MDT Planning</vt:lpstr>
      <vt:lpstr>PowerPoint Presentation</vt:lpstr>
      <vt:lpstr>General Critical Care</vt:lpstr>
      <vt:lpstr>PowerPoint Presentation</vt:lpstr>
      <vt:lpstr>Compassionate Care</vt:lpstr>
      <vt:lpstr>New Recommendations</vt:lpstr>
      <vt:lpstr>PowerPoint Presentation</vt:lpstr>
      <vt:lpstr>Existing Recommendations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2022-11-16T07:19:54Z</dcterms:created>
  <dcterms:modified xsi:type="dcterms:W3CDTF">2022-11-16T07:19:54Z</dcterms:modified>
</cp:coreProperties>
</file>