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98FB-D03E-48FF-BB78-1BEE5DFAC78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297C-5AC8-4678-A9F2-41617BCCD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7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498FB-D03E-48FF-BB78-1BEE5DFAC78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2297C-5AC8-4678-A9F2-41617BCCD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2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3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1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 </a:t>
            </a:r>
            <a:br>
              <a:rPr lang="en-GB" smtClean="0"/>
            </a:b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 </a:t>
            </a:r>
            <a:br>
              <a:rPr lang="en-GB" smtClean="0"/>
            </a:b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 </a:t>
            </a:r>
            <a:br>
              <a:rPr lang="en-GB" smtClean="0"/>
            </a:b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8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 </a:t>
            </a:r>
            <a:br>
              <a:rPr lang="en-GB" smtClean="0"/>
            </a:b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28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 </a:t>
            </a:r>
            <a:br>
              <a:rPr lang="en-GB" smtClean="0"/>
            </a:b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0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medicine networks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0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1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Themes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5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DKA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0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1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68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The women</vt:lpstr>
      <vt:lpstr>Themes</vt:lpstr>
      <vt:lpstr>PowerPoint Presentation</vt:lpstr>
      <vt:lpstr>DKA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  </vt:lpstr>
      <vt:lpstr>Recommendation  </vt:lpstr>
      <vt:lpstr>Recommendation  </vt:lpstr>
      <vt:lpstr>Recommendation  </vt:lpstr>
      <vt:lpstr>Recommendation  </vt:lpstr>
      <vt:lpstr>Maternal medicine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2022-11-16T07:19:23Z</dcterms:created>
  <dcterms:modified xsi:type="dcterms:W3CDTF">2022-11-16T07:19:23Z</dcterms:modified>
</cp:coreProperties>
</file>