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57C2-6F91-4A6E-B994-17F0EE2E6A12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2B74-6714-410A-B27D-57A15A876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2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57C2-6F91-4A6E-B994-17F0EE2E6A12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2B74-6714-410A-B27D-57A15A876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4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2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3">
                    <a:lumMod val="75000"/>
                  </a:schemeClr>
                </a:solidFill>
              </a:rPr>
              <a:t>Postpartum - Mental Health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GPs: Mental health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Postpartum - </a:t>
            </a:r>
            <a:r>
              <a:rPr lang="en-GB" smtClean="0"/>
              <a:t>Cardiac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3">
                    <a:lumMod val="75000"/>
                  </a:schemeClr>
                </a:solidFill>
              </a:rPr>
              <a:t>Messages for GPs: heart disease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8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Long term health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4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3">
                    <a:lumMod val="75000"/>
                  </a:schemeClr>
                </a:solidFill>
              </a:rPr>
              <a:t>The GP perspective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6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3">
                    <a:lumMod val="75000"/>
                  </a:schemeClr>
                </a:solidFill>
              </a:rPr>
              <a:t>What comes before and what comes </a:t>
            </a:r>
            <a:br>
              <a:rPr lang="en-GB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mtClean="0">
                <a:solidFill>
                  <a:schemeClr val="accent3">
                    <a:lumMod val="75000"/>
                  </a:schemeClr>
                </a:solidFill>
              </a:rPr>
              <a:t>after and why it matters</a:t>
            </a:r>
            <a:br>
              <a:rPr lang="en-GB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6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3">
                    <a:lumMod val="75000"/>
                  </a:schemeClr>
                </a:solidFill>
              </a:rPr>
              <a:t>Continuation of health rather than distinct times of a woman’s life… </a:t>
            </a:r>
            <a:br>
              <a:rPr lang="en-US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4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3">
                    <a:lumMod val="75000"/>
                  </a:schemeClr>
                </a:solidFill>
              </a:rPr>
              <a:t>MBRRACE is the tip of an Iceberg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1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Existing comorbidity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1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Increased risk of dying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Syndemic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3">
                    <a:lumMod val="75000"/>
                  </a:schemeClr>
                </a:solidFill>
              </a:rPr>
              <a:t>Preconception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7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preconception care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1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What comes before and what comes  after and why it matters </vt:lpstr>
      <vt:lpstr>Continuation of health rather than distinct times of a woman’s life…  </vt:lpstr>
      <vt:lpstr>MBRRACE is the tip of an Iceberg </vt:lpstr>
      <vt:lpstr>Existing comorbidity</vt:lpstr>
      <vt:lpstr>Increased risk of dying </vt:lpstr>
      <vt:lpstr>Syndemic</vt:lpstr>
      <vt:lpstr>Preconception</vt:lpstr>
      <vt:lpstr>Messages for preconception care </vt:lpstr>
      <vt:lpstr>Postpartum - Mental Health</vt:lpstr>
      <vt:lpstr>Messages for GPs: Mental health </vt:lpstr>
      <vt:lpstr>Postpartum - Cardiac</vt:lpstr>
      <vt:lpstr>Messages for GPs: heart disease</vt:lpstr>
      <vt:lpstr>Long term health </vt:lpstr>
      <vt:lpstr>The GP perspective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2022-11-16T07:18:11Z</dcterms:created>
  <dcterms:modified xsi:type="dcterms:W3CDTF">2022-11-16T07:18:11Z</dcterms:modified>
</cp:coreProperties>
</file>