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BA7C-947B-4DF9-89B6-6489BCFBE914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D297-4F79-4715-A896-A8084A547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9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8BA7C-947B-4DF9-89B6-6489BCFBE914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8D297-4F79-4715-A896-A8084A547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43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6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Presentation of results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35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Morbidity and Mortality </a:t>
            </a:r>
            <a:br>
              <a:rPr lang="en-GB" smtClean="0"/>
            </a:br>
            <a:r>
              <a:rPr lang="en-GB" smtClean="0"/>
              <a:t>Annual Report Topic Cycle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8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/>
              <a:t>MBRRACE-UK: RESULTS</a:t>
            </a: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2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19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Maternal Mortality UK 2003-2020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8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11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70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9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Ethnic Disparities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53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Area of residence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6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Saving Lives, Improving Mothers’ Care</a:t>
            </a:r>
            <a:endParaRPr lang="en-US" altLang="en-US" sz="32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60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Mortality rates amongst different population groups 2018-20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6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rate according to country of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2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Inequalities 2018-20 versus 2015-17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11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Selected characteristics of women who died from direct or indirect causes 2018-20</a:t>
            </a:r>
            <a:endParaRPr lang="en-GB" sz="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18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4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by cause 2018-20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02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Maternal mortality 2018-20 by ICD-MM classification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58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Direct Maternal Deaths 2018-20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29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Suicide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37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Late pregnancy-associated deaths UK 2009-2020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2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63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22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Suicide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30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Indirect Maternal Deaths 2018-20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16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 Republic of Ireland: MMR</a:t>
            </a:r>
            <a:endParaRPr lang="en-I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7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MMR: </a:t>
            </a:r>
            <a:br>
              <a:rPr lang="en-US" smtClean="0"/>
            </a:br>
            <a:r>
              <a:rPr lang="en-US" smtClean="0"/>
              <a:t>Republic of Ireland &amp; UK 2018-2020 </a:t>
            </a:r>
            <a:r>
              <a:rPr lang="en-IE" smtClean="0"/>
              <a:t/>
            </a:r>
            <a:br>
              <a:rPr lang="en-IE" smtClean="0"/>
            </a:br>
            <a:endParaRPr lang="en-I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14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smtClean="0"/>
              <a:t>Classification of care received by women who died and are included in the confidential enquiry chapters and for whom case notes were available for an in-depth review, UK and Ireland (2018-20)</a:t>
            </a:r>
            <a:endParaRPr lang="en-GB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smtClean="0"/>
              <a:t>Classification of care received by women who had a diabetic ketoacidosis episode and are included in the morbidity enquiry, UK (2019-20)</a:t>
            </a:r>
            <a:endParaRPr lang="en-GB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46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78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Acknowledgements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3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Syndemic or ‘synergistic epidemic’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4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MBRRACE-UK: METHODS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6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Reporting of maternal deaths - UK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0" smtClean="0"/>
              <a:t>MBRRACE–UK Methods</a:t>
            </a:r>
            <a:endParaRPr lang="en-GB" sz="4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97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Confidential Enquiry Assessors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2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Maternal Deaths - Definitions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5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Widescreen</PresentationFormat>
  <Paragraphs>29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Saving Lives, Improving Mothers’ Care</vt:lpstr>
      <vt:lpstr>PowerPoint Presentation</vt:lpstr>
      <vt:lpstr>Syndemic or ‘synergistic epidemic’</vt:lpstr>
      <vt:lpstr>MBRRACE-UK: METHODS</vt:lpstr>
      <vt:lpstr>Reporting of maternal deaths - UK</vt:lpstr>
      <vt:lpstr>MBRRACE–UK Methods</vt:lpstr>
      <vt:lpstr>Confidential Enquiry Assessors</vt:lpstr>
      <vt:lpstr>Maternal Deaths - Definitions</vt:lpstr>
      <vt:lpstr>Presentation of results</vt:lpstr>
      <vt:lpstr>Maternal Morbidity and Mortality  Annual Report Topic Cycle</vt:lpstr>
      <vt:lpstr>MBRRACE-UK: RESULTS</vt:lpstr>
      <vt:lpstr>PowerPoint Presentation</vt:lpstr>
      <vt:lpstr>Maternal Mortality UK 2003-2020</vt:lpstr>
      <vt:lpstr>PowerPoint Presentation</vt:lpstr>
      <vt:lpstr>PowerPoint Presentation</vt:lpstr>
      <vt:lpstr>PowerPoint Presentation</vt:lpstr>
      <vt:lpstr>Ethnic Disparities</vt:lpstr>
      <vt:lpstr>Area of residence</vt:lpstr>
      <vt:lpstr>Mortality rates amongst different population groups 2018-20</vt:lpstr>
      <vt:lpstr>Maternal mortality rate according to country of birth</vt:lpstr>
      <vt:lpstr>Inequalities 2018-20 versus 2015-17</vt:lpstr>
      <vt:lpstr>Selected characteristics of women who died from direct or indirect causes 2018-20</vt:lpstr>
      <vt:lpstr>PowerPoint Presentation</vt:lpstr>
      <vt:lpstr>Maternal mortality by cause 2018-20</vt:lpstr>
      <vt:lpstr>Maternal mortality 2018-20 by ICD-MM classification</vt:lpstr>
      <vt:lpstr>Direct Maternal Deaths 2018-20</vt:lpstr>
      <vt:lpstr>Suicide</vt:lpstr>
      <vt:lpstr>Late pregnancy-associated deaths UK 2009-2020</vt:lpstr>
      <vt:lpstr>PowerPoint Presentation</vt:lpstr>
      <vt:lpstr>Suicide</vt:lpstr>
      <vt:lpstr>Indirect Maternal Deaths 2018-20</vt:lpstr>
      <vt:lpstr> Republic of Ireland: MMR</vt:lpstr>
      <vt:lpstr>Comparison of MMR:  Republic of Ireland &amp; UK 2018-2020  </vt:lpstr>
      <vt:lpstr>Classification of care received by women who died and are included in the confidential enquiry chapters and for whom case notes were available for an in-depth review, UK and Ireland (2018-20)</vt:lpstr>
      <vt:lpstr>Classification of care received by women who had a diabetic ketoacidosis episode and are included in the morbidity enquiry, UK (2019-20)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2022-11-16T07:17:00Z</dcterms:created>
  <dcterms:modified xsi:type="dcterms:W3CDTF">2022-11-16T07:17:00Z</dcterms:modified>
</cp:coreProperties>
</file>