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FA7C9-22E4-4C5F-BB6B-F16A85B14F62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A7CB-09FB-4CA0-AAF8-29E4DED2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63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FA7C9-22E4-4C5F-BB6B-F16A85B14F62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A7CB-09FB-4CA0-AAF8-29E4DED23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Saving Lives, Improving Mothers’ Care</a:t>
            </a:r>
            <a:endParaRPr lang="en-US" altLang="en-US" sz="32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7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Infographics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Heart disease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2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5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Mental health matters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0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0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7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Saving Lives, Improving Mothers’ Care</vt:lpstr>
      <vt:lpstr>Infographics</vt:lpstr>
      <vt:lpstr>Heart disease</vt:lpstr>
      <vt:lpstr>PowerPoint Presentation</vt:lpstr>
      <vt:lpstr>Mental health matters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2021-11-11T13:39:11Z</dcterms:created>
  <dcterms:modified xsi:type="dcterms:W3CDTF">2021-11-11T13:40:46Z</dcterms:modified>
</cp:coreProperties>
</file>