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CD18-E705-404E-91DA-0511FF3AB3C2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10A9-11FF-4BF4-9D48-75662E61A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4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3CD18-E705-404E-91DA-0511FF3AB3C2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10A9-11FF-4BF4-9D48-75662E61A7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6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8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4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Neonatology input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9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15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Mortality rates amongst different population groups 2017-19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4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0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Death rate per 100,000 for different age groups 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2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3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The women reviewed in this Chapter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3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More likely to be….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Two groups of women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0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4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Mortality rates amongst different population groups 2017-19</vt:lpstr>
      <vt:lpstr>Death rate per 100,000 for different age groups </vt:lpstr>
      <vt:lpstr>PowerPoint Presentation</vt:lpstr>
      <vt:lpstr>The women reviewed in this Chapter</vt:lpstr>
      <vt:lpstr>More likely to be….</vt:lpstr>
      <vt:lpstr>Two groups of women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Neonatology input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2021-11-11T13:38:14Z</dcterms:created>
  <dcterms:modified xsi:type="dcterms:W3CDTF">2021-11-11T13:38:14Z</dcterms:modified>
</cp:coreProperties>
</file>