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B2F2-D6F7-4546-9A17-4318EE853BB3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FCA3-638E-4E1D-B5AA-F9F4D00C3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55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9B2F2-D6F7-4546-9A17-4318EE853BB3}" type="datetimeFigureOut">
              <a:rPr lang="en-GB" smtClean="0"/>
              <a:t>11/11/2021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FCA3-638E-4E1D-B5AA-F9F4D00C3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0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2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pathology can offer in VTE scenarios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7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Lungs – long-standing pulmonary artery thrombotic occlusion </a:t>
            </a:r>
            <a:endParaRPr lang="en-US" alt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7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 and autopsy survey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3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Final points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5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Next time – </a:t>
            </a:r>
            <a:r>
              <a:rPr lang="en-GB" b="1" i="1" smtClean="0"/>
              <a:t>in 2024</a:t>
            </a:r>
            <a:r>
              <a:rPr lang="en-GB" smtClean="0"/>
              <a:t>: </a:t>
            </a:r>
            <a:br>
              <a:rPr lang="en-GB" smtClean="0"/>
            </a:br>
            <a:r>
              <a:rPr lang="en-GB" sz="4900" smtClean="0"/>
              <a:t>COVID19/Sars Cov2</a:t>
            </a:r>
            <a:r>
              <a:rPr lang="en-GB" smtClean="0"/>
              <a:t> infection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4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 pregnancy, there are two main severe clinical pathologies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Pulmonary artery thromboembolism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2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7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Thrombosis – Virchow's Triad:</a:t>
            </a:r>
            <a:br>
              <a:rPr lang="en-US" smtClean="0"/>
            </a:br>
            <a:r>
              <a:rPr lang="en-US" smtClean="0"/>
              <a:t>classical prothrombotic states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8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From leg to lung in 11</a:t>
            </a:r>
            <a:br>
              <a:rPr lang="en-GB" smtClean="0"/>
            </a:br>
            <a:r>
              <a:rPr lang="en-GB" smtClean="0"/>
              <a:t>anatomical stages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0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smtClean="0"/>
              <a:t>Pulmonary embolism - effects</a:t>
            </a:r>
            <a:endParaRPr lang="en-GB" kern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3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In pregnancy, there are two main severe clinical pathologies</vt:lpstr>
      <vt:lpstr>PowerPoint Presentation</vt:lpstr>
      <vt:lpstr>Pulmonary artery thromboembolism</vt:lpstr>
      <vt:lpstr>PowerPoint Presentation</vt:lpstr>
      <vt:lpstr>PowerPoint Presentation</vt:lpstr>
      <vt:lpstr>Thrombosis – Virchow's Triad: classical prothrombotic states</vt:lpstr>
      <vt:lpstr>From leg to lung in 11 anatomical stages</vt:lpstr>
      <vt:lpstr>Pulmonary embolism - effects</vt:lpstr>
      <vt:lpstr>What pathology can offer in VTE scenarios</vt:lpstr>
      <vt:lpstr>Lungs – long-standing pulmonary artery thrombotic occlusion </vt:lpstr>
      <vt:lpstr>Vignette and autopsy survey</vt:lpstr>
      <vt:lpstr>Final points</vt:lpstr>
      <vt:lpstr>Next time – in 2024:  COVID19/Sars Cov2 infection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2021-11-11T13:37:41Z</dcterms:created>
  <dcterms:modified xsi:type="dcterms:W3CDTF">2021-11-11T13:41:11Z</dcterms:modified>
</cp:coreProperties>
</file>