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255-6705-488E-A4B0-A0F696E8870D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75B2-C348-433B-BE4A-5EB26FDB0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8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CA255-6705-488E-A4B0-A0F696E8870D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475B2-C348-433B-BE4A-5EB26FDB0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4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is dynamic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8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assessment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8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4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7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 gain and reweighing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3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7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1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Gaps in LMWH peripartum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0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6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2017-19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8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Postnatal supply of LMWH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48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48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8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of high-risk PE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6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5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66" smtClean="0">
                <a:ea typeface="ＭＳ Ｐゴシック" panose="020B0600070205080204" pitchFamily="34" charset="-128"/>
                <a:cs typeface="Arial" panose="020B0604020202020204" pitchFamily="34" charset="0"/>
              </a:rPr>
              <a:t>“rescue reperfusion therapy”</a:t>
            </a:r>
            <a:br>
              <a:rPr lang="en-GB" altLang="en-US" sz="3266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3266" smtClean="0">
                <a:ea typeface="ＭＳ Ｐゴシック" panose="020B0600070205080204" pitchFamily="34" charset="-128"/>
                <a:cs typeface="Arial" panose="020B0604020202020204" pitchFamily="34" charset="0"/>
              </a:rPr>
              <a:t>=</a:t>
            </a:r>
            <a:br>
              <a:rPr lang="en-GB" altLang="en-US" sz="3266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3266" smtClean="0">
                <a:ea typeface="ＭＳ Ｐゴシック" panose="020B0600070205080204" pitchFamily="34" charset="-128"/>
                <a:cs typeface="Arial" panose="020B0604020202020204" pitchFamily="34" charset="0"/>
              </a:rPr>
              <a:t>some form of thrombolysis</a:t>
            </a:r>
            <a:endParaRPr lang="en-GB" altLang="en-US" sz="3266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80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88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2017-19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3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Maternal Mortality from VTE per 100,000 maternities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2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women who died from VTE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2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Overweight and Obesity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7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Vignette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7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Widescreen</PresentationFormat>
  <Paragraphs>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Causes of maternal death 2017-19</vt:lpstr>
      <vt:lpstr>Direct Maternal Deaths 2017-19</vt:lpstr>
      <vt:lpstr>Maternal Mortality from VTE per 100,000 maternities</vt:lpstr>
      <vt:lpstr>The women who died from VTE</vt:lpstr>
      <vt:lpstr>PowerPoint Presentation</vt:lpstr>
      <vt:lpstr>Overweight and Obesity</vt:lpstr>
      <vt:lpstr>Vignette</vt:lpstr>
      <vt:lpstr>Repeated Recommendations</vt:lpstr>
      <vt:lpstr>Risk is dynamic</vt:lpstr>
      <vt:lpstr>Risk assessment</vt:lpstr>
      <vt:lpstr>Repeated Recommendations</vt:lpstr>
      <vt:lpstr>Repeated Recommendations</vt:lpstr>
      <vt:lpstr>New Recommendations</vt:lpstr>
      <vt:lpstr>Weight gain and reweighing</vt:lpstr>
      <vt:lpstr>New Recommendations</vt:lpstr>
      <vt:lpstr>New Recommendations</vt:lpstr>
      <vt:lpstr>Gaps in LMWH peripartum</vt:lpstr>
      <vt:lpstr>Repeated Recommendations</vt:lpstr>
      <vt:lpstr>Postnatal supply of LMWH</vt:lpstr>
      <vt:lpstr>Diagnosis</vt:lpstr>
      <vt:lpstr>Treatment</vt:lpstr>
      <vt:lpstr>Management of high-risk PE</vt:lpstr>
      <vt:lpstr>PowerPoint Presentation</vt:lpstr>
      <vt:lpstr>“rescue reperfusion therapy” = some form of thrombolysis</vt:lpstr>
      <vt:lpstr>Key messages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2021-11-11T13:37:08Z</dcterms:created>
  <dcterms:modified xsi:type="dcterms:W3CDTF">2021-11-11T13:37:08Z</dcterms:modified>
</cp:coreProperties>
</file>