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C0DE-2536-43B8-A044-BAFCE10F8904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71B4-8BFA-4958-9917-8ED1DD3D5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BC0DE-2536-43B8-A044-BAFCE10F8904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B71B4-8BFA-4958-9917-8ED1DD3D5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26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Contraception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Prepregnancy Counselling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4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Prepregnancy Counselling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1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Early consultant review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6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During and after pregnancy-make a diagnosis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6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Maternal Medicine Expertise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9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Symptoms-Red Flags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0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Acute Care Toolkit 15: </a:t>
            </a:r>
            <a:br>
              <a:rPr lang="en-GB" altLang="en-US" smtClean="0"/>
            </a:br>
            <a:r>
              <a:rPr lang="en-GB" altLang="en-US" smtClean="0"/>
              <a:t>Managing acute problems in pregnancy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7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‘Be Breast Aware’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97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Recurrent Presentation – listen to women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1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Saving Lives, Improving Mothers’ Care</a:t>
            </a:r>
            <a:endParaRPr lang="en-US" alt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6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Normalising symptoms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9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Holistic care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75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Overlap with pre-existing disease (1)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26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E3463"/>
                </a:solidFill>
              </a:rPr>
              <a:t>Overlap with pre-existing disease (2)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8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Vaginal Bleeding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27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Point of Care tests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40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Imaging during pregnancy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04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06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07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Conclusion and Recommendations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4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ea typeface="+mj-ea"/>
              </a:rPr>
              <a:t>Maternal Morbidity and Mortality </a:t>
            </a:r>
            <a:br>
              <a:rPr lang="en-GB" smtClean="0">
                <a:ea typeface="+mj-ea"/>
              </a:rPr>
            </a:br>
            <a:r>
              <a:rPr lang="en-GB" smtClean="0">
                <a:ea typeface="+mj-ea"/>
              </a:rPr>
              <a:t>Annual Report Topic Cycle</a:t>
            </a:r>
            <a:endParaRPr lang="en-GB" dirty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6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Background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0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women who died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9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Nature of malignancy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Classification of Care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4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Messages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9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Messages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68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Saving Lives, Improving Mothers’ Care</vt:lpstr>
      <vt:lpstr>Maternal Morbidity and Mortality  Annual Report Topic Cycle</vt:lpstr>
      <vt:lpstr>Background</vt:lpstr>
      <vt:lpstr>The women who died</vt:lpstr>
      <vt:lpstr>Nature of malignancy</vt:lpstr>
      <vt:lpstr>Classification of Care</vt:lpstr>
      <vt:lpstr>Messages</vt:lpstr>
      <vt:lpstr>Messages</vt:lpstr>
      <vt:lpstr>Contraception</vt:lpstr>
      <vt:lpstr>Prepregnancy Counselling</vt:lpstr>
      <vt:lpstr>Prepregnancy Counselling</vt:lpstr>
      <vt:lpstr>Early consultant review</vt:lpstr>
      <vt:lpstr>During and after pregnancy-make a diagnosis</vt:lpstr>
      <vt:lpstr>Maternal Medicine Expertise</vt:lpstr>
      <vt:lpstr>Symptoms-Red Flags</vt:lpstr>
      <vt:lpstr>Acute Care Toolkit 15:  Managing acute problems in pregnancy</vt:lpstr>
      <vt:lpstr>‘Be Breast Aware’</vt:lpstr>
      <vt:lpstr>Recurrent Presentation – listen to women</vt:lpstr>
      <vt:lpstr>Normalising symptoms</vt:lpstr>
      <vt:lpstr>Holistic care</vt:lpstr>
      <vt:lpstr>Overlap with pre-existing disease (1)</vt:lpstr>
      <vt:lpstr>Overlap with pre-existing disease (2)</vt:lpstr>
      <vt:lpstr>Vaginal Bleeding</vt:lpstr>
      <vt:lpstr>Point of Care tests</vt:lpstr>
      <vt:lpstr>Imaging during pregnancy</vt:lpstr>
      <vt:lpstr>PowerPoint Presentation</vt:lpstr>
      <vt:lpstr>PowerPoint Presentation</vt:lpstr>
      <vt:lpstr>Conclusion and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2021-11-11T13:33:40Z</dcterms:created>
  <dcterms:modified xsi:type="dcterms:W3CDTF">2021-11-11T13:33:40Z</dcterms:modified>
</cp:coreProperties>
</file>