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A93-47DC-469C-BCB1-EF64288E03EA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F4DD-EB52-439C-A76A-A1F463BE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1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8A93-47DC-469C-BCB1-EF64288E03EA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F4DD-EB52-439C-A76A-A1F463BE3F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7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Substance Misuse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3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Loss Events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Previous Learning Point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Domestic Abuse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4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Homicide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Homicide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Complex Adversity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Demographics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2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7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Complex Adversity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Substance Misuse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Late</a:t>
            </a:r>
            <a:r>
              <a:rPr lang="en-US" sz="4000" smtClean="0"/>
              <a:t> pregnancy-associated deaths UK 2017-19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Timing of deaths from substance misuse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Substance Misuse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Substance Misuse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0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Demographics</vt:lpstr>
      <vt:lpstr>Substance Misuse</vt:lpstr>
      <vt:lpstr>Late pregnancy-associated deaths UK 2017-19</vt:lpstr>
      <vt:lpstr>Timing of deaths from substance misuse</vt:lpstr>
      <vt:lpstr>Substance Misuse</vt:lpstr>
      <vt:lpstr>Vignette</vt:lpstr>
      <vt:lpstr>Vignette</vt:lpstr>
      <vt:lpstr>Substance Misuse</vt:lpstr>
      <vt:lpstr>Substance Misuse</vt:lpstr>
      <vt:lpstr>Loss Events</vt:lpstr>
      <vt:lpstr>Previous Learning Point</vt:lpstr>
      <vt:lpstr>Learning Point</vt:lpstr>
      <vt:lpstr>Domestic Abuse</vt:lpstr>
      <vt:lpstr>Homicide</vt:lpstr>
      <vt:lpstr>Vignette</vt:lpstr>
      <vt:lpstr>Homicide</vt:lpstr>
      <vt:lpstr>Learning Point</vt:lpstr>
      <vt:lpstr>Complex Adversity</vt:lpstr>
      <vt:lpstr>Vignette</vt:lpstr>
      <vt:lpstr>Complex Adversity</vt:lpstr>
      <vt:lpstr>Learning Point</vt:lpstr>
      <vt:lpstr>Classification of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2021-11-11T10:22:04Z</dcterms:created>
  <dcterms:modified xsi:type="dcterms:W3CDTF">2021-11-11T10:22:04Z</dcterms:modified>
</cp:coreProperties>
</file>