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40E0-FB48-4777-A364-BCBD4A6ABBCE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A003-0073-44C3-8FA9-EB67299D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40E0-FB48-4777-A364-BCBD4A6ABBCE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A003-0073-44C3-8FA9-EB67299D3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1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854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 Flags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 Flags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Learning Point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5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Amber Flags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Amber Flags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Learning Point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assessment and management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assessment and management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2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assessment and management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assessment and management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NEW 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3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Crisis, liaison and home treatment teams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Crisis, liaison and home treatment teams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Learning Point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deaths related to mental ill health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1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Specialist perinatal mental health services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4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Specialist perinatal mental health services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0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Specialist perinatal mental health services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Specialist perinatal mental health services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NEW 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4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Pathways into specialist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Pathways into specialist care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NEW 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0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Loss or threatened loss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85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Loss or threatened loss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Loss or threatened loss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05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Engagement with relatives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Engagement with relatives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9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Engagement with relatives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NEW 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Prescribing issues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Prescribing issues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NEW 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3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Active management</a:t>
            </a:r>
            <a:br>
              <a:rPr lang="en-GB" smtClean="0"/>
            </a:br>
            <a:r>
              <a:rPr lang="en-GB" sz="2800" b="1" smtClean="0">
                <a:solidFill>
                  <a:srgbClr val="7030A0"/>
                </a:solidFill>
              </a:rPr>
              <a:t>NEW Learning Point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Suicide – mode of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Suicide – timing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Suicide – underlying diagnosis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Suicide – highest level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6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Communication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7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Maternal deaths related to mental ill health</vt:lpstr>
      <vt:lpstr>Characteristics</vt:lpstr>
      <vt:lpstr>Suicide – mode of death</vt:lpstr>
      <vt:lpstr>Suicide – timing</vt:lpstr>
      <vt:lpstr>Suicide – underlying diagnosis</vt:lpstr>
      <vt:lpstr>Suicide – highest level of care</vt:lpstr>
      <vt:lpstr>Learning points</vt:lpstr>
      <vt:lpstr>Communication</vt:lpstr>
      <vt:lpstr>Red Flags</vt:lpstr>
      <vt:lpstr>Red Flags Learning Point</vt:lpstr>
      <vt:lpstr>Amber Flags</vt:lpstr>
      <vt:lpstr>Amber Flags Learning Point</vt:lpstr>
      <vt:lpstr>Risk assessment and management</vt:lpstr>
      <vt:lpstr>Risk assessment and management</vt:lpstr>
      <vt:lpstr>Risk assessment and management</vt:lpstr>
      <vt:lpstr>Risk assessment and management NEW Learning Point</vt:lpstr>
      <vt:lpstr>Crisis, liaison and home treatment teams</vt:lpstr>
      <vt:lpstr>Crisis, liaison and home treatment teams Learning Point</vt:lpstr>
      <vt:lpstr>Specialist perinatal mental health services</vt:lpstr>
      <vt:lpstr>Specialist perinatal mental health services</vt:lpstr>
      <vt:lpstr>Specialist perinatal mental health services</vt:lpstr>
      <vt:lpstr>Specialist perinatal mental health services NEW Learning Point</vt:lpstr>
      <vt:lpstr>Pathways into specialist care</vt:lpstr>
      <vt:lpstr>Pathways into specialist care NEW Learning Point</vt:lpstr>
      <vt:lpstr>Loss or threatened loss</vt:lpstr>
      <vt:lpstr>Loss or threatened loss</vt:lpstr>
      <vt:lpstr>Loss or threatened loss Learning Point</vt:lpstr>
      <vt:lpstr>Engagement with relatives</vt:lpstr>
      <vt:lpstr>Engagement with relatives</vt:lpstr>
      <vt:lpstr>Engagement with relatives NEW Learning Point</vt:lpstr>
      <vt:lpstr>Prescribing issues</vt:lpstr>
      <vt:lpstr>Prescribing issues NEW Learning Point</vt:lpstr>
      <vt:lpstr>Active management NEW Learning Point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2</cp:revision>
  <dcterms:created xsi:type="dcterms:W3CDTF">2021-11-11T10:17:42Z</dcterms:created>
  <dcterms:modified xsi:type="dcterms:W3CDTF">2021-11-11T10:19:17Z</dcterms:modified>
</cp:coreProperties>
</file>