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EA581-6344-4EF6-9AAD-3BE5A544F04D}" type="datetimeFigureOut">
              <a:rPr lang="en-GB" smtClean="0"/>
              <a:t>11/11/2021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0F0D1-B99E-4083-90C0-5C0EADEF4A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707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EA581-6344-4EF6-9AAD-3BE5A544F04D}" type="datetimeFigureOut">
              <a:rPr lang="en-GB" smtClean="0"/>
              <a:t>11/11/2021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0F0D1-B99E-4083-90C0-5C0EADEF4A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7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883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Pharmacological management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63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Treatment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98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Treatment – Wave 2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72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Covid-specific medical therapies in pregnant women</a:t>
            </a:r>
            <a:endParaRPr lang="en-GB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192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928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Covid-19 and pregnancy: RCOG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326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kern="0" smtClean="0">
                <a:latin typeface="+mj-lt"/>
                <a:ea typeface="+mj-ea"/>
                <a:cs typeface="Nunito Regular"/>
              </a:rPr>
              <a:t>Delta variant and perinatal outcomes</a:t>
            </a:r>
            <a:endParaRPr lang="en-GB" kern="0" dirty="0">
              <a:latin typeface="+mj-lt"/>
              <a:ea typeface="+mj-ea"/>
              <a:cs typeface="Nunito Regular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684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>Impact of vaccination:</a:t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>Hospital admissions with symptomatic COVID-19 in pregnancy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559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Hospital admissions with symptomatic COVID-19 in pregnancy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18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31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131"/>
    </mc:Choice>
    <mc:Fallback xmlns="">
      <p:transition spd="slow" advTm="4513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Covid-19 and pregnancy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96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Acknowledgements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959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Epidemiology and outcomes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078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Inequalities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8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RCOG/RCM guidance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1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700" smtClean="0"/>
              <a:t>Hospital admissions with COVID-19 over time </a:t>
            </a:r>
            <a:endParaRPr lang="en-US" sz="37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44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414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Respiratory support needs during Wildtype, Alpha and Delta variant periods 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47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Disease severity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039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</Words>
  <Application>Microsoft Office PowerPoint</Application>
  <PresentationFormat>Widescreen</PresentationFormat>
  <Paragraphs>17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Nunito Regular</vt:lpstr>
      <vt:lpstr>Office Theme</vt:lpstr>
      <vt:lpstr>PowerPoint Presentation</vt:lpstr>
      <vt:lpstr>Covid-19 and pregnancy</vt:lpstr>
      <vt:lpstr>Epidemiology and outcomes</vt:lpstr>
      <vt:lpstr>Inequalities</vt:lpstr>
      <vt:lpstr>RCOG/RCM guidance</vt:lpstr>
      <vt:lpstr>Hospital admissions with COVID-19 over time </vt:lpstr>
      <vt:lpstr>PowerPoint Presentation</vt:lpstr>
      <vt:lpstr>Respiratory support needs during Wildtype, Alpha and Delta variant periods </vt:lpstr>
      <vt:lpstr>Disease severity</vt:lpstr>
      <vt:lpstr>Pharmacological management</vt:lpstr>
      <vt:lpstr>Treatment</vt:lpstr>
      <vt:lpstr>Treatment – Wave 2</vt:lpstr>
      <vt:lpstr>Covid-specific medical therapies in pregnant women</vt:lpstr>
      <vt:lpstr>PowerPoint Presentation</vt:lpstr>
      <vt:lpstr>Covid-19 and pregnancy: RCOG</vt:lpstr>
      <vt:lpstr>Delta variant and perinatal outcomes</vt:lpstr>
      <vt:lpstr>  Impact of vaccination:  Hospital admissions with symptomatic COVID-19 in pregnancy</vt:lpstr>
      <vt:lpstr>Hospital admissions with symptomatic COVID-19 in pregnancy</vt:lpstr>
      <vt:lpstr>Summary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Kurinczuk</dc:creator>
  <cp:lastModifiedBy>Jenny Kurinczuk</cp:lastModifiedBy>
  <cp:revision>1</cp:revision>
  <dcterms:created xsi:type="dcterms:W3CDTF">2021-11-11T10:15:40Z</dcterms:created>
  <dcterms:modified xsi:type="dcterms:W3CDTF">2021-11-11T10:15:40Z</dcterms:modified>
</cp:coreProperties>
</file>