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FA40-5702-4441-BA0A-6047F02E176E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15C0-AD90-4E6A-9E27-C42D56B02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2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FA40-5702-4441-BA0A-6047F02E176E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15C0-AD90-4E6A-9E27-C42D56B02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0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8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Reports to organisations delivering maternal or neonatal care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5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Mortality rates for organisations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Mortality rates for organisations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Thank you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Mortality rates for organisations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AA8CC2"/>
                </a:solidFill>
              </a:rPr>
              <a:t>Mortality rates for organisations </a:t>
            </a:r>
            <a:endParaRPr lang="en-GB" dirty="0">
              <a:solidFill>
                <a:srgbClr val="AA8CC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Mortality rates for organisations </vt:lpstr>
      <vt:lpstr>Mortality rates for organisations </vt:lpstr>
      <vt:lpstr>Mortality rates for organisations </vt:lpstr>
      <vt:lpstr>Mortality rates for organisations </vt:lpstr>
      <vt:lpstr>PowerPoint Presentation</vt:lpstr>
      <vt:lpstr>PowerPoint Presentation</vt:lpstr>
      <vt:lpstr>PowerPoint Presentation</vt:lpstr>
      <vt:lpstr>PowerPoint Presentation</vt:lpstr>
      <vt:lpstr>Reports to organisations delivering maternal or neonatal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2022-10-19T15:33:41Z</dcterms:created>
  <dcterms:modified xsi:type="dcterms:W3CDTF">2022-10-19T15:33:41Z</dcterms:modified>
</cp:coreProperties>
</file>