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0A97-0010-4C94-A3B2-D21922F87E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F9F-9820-4602-81CA-3036EDA2C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8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0A97-0010-4C94-A3B2-D21922F87E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1F9F-9820-4602-81CA-3036EDA2C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perinatal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perinatal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perinatal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perinatal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Further work to improve classification of SBs and NNDs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Now into Phase 2 of development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perinatal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perinatal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perinatal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perinatal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Causes of perinatal death</vt:lpstr>
      <vt:lpstr>Causes of perinatal death</vt:lpstr>
      <vt:lpstr>Causes of perinatal death</vt:lpstr>
      <vt:lpstr>PowerPoint Presentation</vt:lpstr>
      <vt:lpstr>PowerPoint Presentation</vt:lpstr>
      <vt:lpstr>Causes of perinatal death</vt:lpstr>
      <vt:lpstr>Causes of perinatal death</vt:lpstr>
      <vt:lpstr>Causes of perinatal death</vt:lpstr>
      <vt:lpstr>Causes of perinatal death</vt:lpstr>
      <vt:lpstr>Causes of perinatal death</vt:lpstr>
      <vt:lpstr>Further work to improve classification of SBs and NNDs</vt:lpstr>
      <vt:lpstr>Now into Phase 2 of development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2022-10-19T15:26:56Z</dcterms:created>
  <dcterms:modified xsi:type="dcterms:W3CDTF">2022-10-19T15:26:56Z</dcterms:modified>
</cp:coreProperties>
</file>