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C9FD-1A3C-48DE-BB51-7D40E5910AE0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A9C3-E647-4697-AFEE-7FD147E27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2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C9FD-1A3C-48DE-BB51-7D40E5910AE0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AA9C3-E647-4697-AFEE-7FD147E27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8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5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Baby characteristics - stillbirths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Baby characteristics – stillbirths 2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Sociodemographic characteristics - NNDs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Baby characteristics - NNDs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Baby characteristics – NNDs 2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 of twin pregnancy on perinatal mortality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 of twin pregnancy on perinatal mortality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4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8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 from Twin Confidential Enquiry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 of twin pregnancy on perinatal mortality - stillbirths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 of twin pregnancy on perinatal mortality - stillbirths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gap between singleton and twin mortality rates is widening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 of twin pregnancy on perinatal mortality – neonatal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 of twin pregnancy on perinatal mortality – neonatal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gap between singleton and twin mortality rates is widening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Sociodemographic characteristics - stillbirths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4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Background from Twin Confidential Enquiry </vt:lpstr>
      <vt:lpstr>Effect of twin pregnancy on perinatal mortality - stillbirths</vt:lpstr>
      <vt:lpstr>Effect of twin pregnancy on perinatal mortality - stillbirths</vt:lpstr>
      <vt:lpstr>The gap between singleton and twin mortality rates is widening</vt:lpstr>
      <vt:lpstr>Effect of twin pregnancy on perinatal mortality – neonatal deaths</vt:lpstr>
      <vt:lpstr>Effect of twin pregnancy on perinatal mortality – neonatal deaths</vt:lpstr>
      <vt:lpstr>The gap between singleton and twin mortality rates is widening</vt:lpstr>
      <vt:lpstr>Sociodemographic characteristics - stillbirths</vt:lpstr>
      <vt:lpstr>Baby characteristics - stillbirths</vt:lpstr>
      <vt:lpstr>Baby characteristics – stillbirths 2</vt:lpstr>
      <vt:lpstr>Sociodemographic characteristics - NNDs</vt:lpstr>
      <vt:lpstr>Baby characteristics - NNDs</vt:lpstr>
      <vt:lpstr>Baby characteristics – NNDs 2</vt:lpstr>
      <vt:lpstr>Effect of twin pregnancy on perinatal mortality</vt:lpstr>
      <vt:lpstr>Effect of twin pregnancy on perinatal mortality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2022-10-19T15:25:27Z</dcterms:created>
  <dcterms:modified xsi:type="dcterms:W3CDTF">2022-10-19T15:25:27Z</dcterms:modified>
</cp:coreProperties>
</file>