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9D1B-872C-4FF2-A09B-8C27AD780818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07AC-6FD3-4EDA-B9DC-E6A6A6859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90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09D1B-872C-4FF2-A09B-8C27AD780818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E07AC-6FD3-4EDA-B9DC-E6A6A6859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41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3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New recommendation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Recommendations requiring improved implementation</a:t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9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0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7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4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3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Recommendations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Future work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9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8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recommendation</vt:lpstr>
      <vt:lpstr>Recommendations requiring improved implementation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2022-10-19T15:30:03Z</dcterms:created>
  <dcterms:modified xsi:type="dcterms:W3CDTF">2022-10-19T15:30:03Z</dcterms:modified>
</cp:coreProperties>
</file>