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6ABB-5D71-48D1-B6DC-45864DA076C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7280-5DD6-4054-96FF-7D2C64790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7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6ABB-5D71-48D1-B6DC-45864DA076C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7280-5DD6-4054-96FF-7D2C64790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42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5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000" smtClean="0">
                <a:solidFill>
                  <a:schemeClr val="tx1"/>
                </a:solidFill>
              </a:rPr>
              <a:t>Perinatal mortality rates in the UK: 2020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smtClean="0">
                <a:solidFill>
                  <a:schemeClr val="tx1"/>
                </a:solidFill>
              </a:rPr>
              <a:t>Perinatal mortality rates in the UK: 2020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Perinatal mortality rates in the UK: 2020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>
                <a:solidFill>
                  <a:srgbClr val="77227E"/>
                </a:solidFill>
              </a:rPr>
              <a:t>Data for denominators and validation</a:t>
            </a:r>
            <a:endParaRPr lang="en-GB" sz="2400" dirty="0">
              <a:solidFill>
                <a:srgbClr val="7722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5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Data for denominators and validation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Perinatal mortality rates in the UK: 2020</vt:lpstr>
      <vt:lpstr>Perinatal mortality rates in the UK: 2020</vt:lpstr>
      <vt:lpstr>PowerPoint Presentation</vt:lpstr>
      <vt:lpstr>PowerPoint Presentation</vt:lpstr>
      <vt:lpstr>Perinatal mortality rates in the UK: 2020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2022-10-17T14:42:53Z</dcterms:created>
  <dcterms:modified xsi:type="dcterms:W3CDTF">2022-10-17T14:42:53Z</dcterms:modified>
</cp:coreProperties>
</file>